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_rels/item3.xml.rels" ContentType="application/vnd.openxmlformats-package.relationships+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2.xml" ContentType="application/xml"/>
  <Override PartName="/customXml/itemProps2.xml" ContentType="application/vnd.openxmlformats-officedocument.customXmlProperties+xml"/>
  <Override PartName="/customXml/item1.xml" ContentType="application/xml"/>
  <Override PartName="/customXml/item3.xml" ContentType="application/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jpeg" ContentType="image/jpeg"/>
  <Override PartName="/ppt/media/image4.png" ContentType="image/png"/>
  <Override PartName="/ppt/media/image5.png" ContentType="image/png"/>
  <Override PartName="/ppt/media/image6.png" ContentType="image/png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1.xml" ContentType="application/vnd.openxmlformats-officedocument.drawingml.diagramData+xml"/>
  <Override PartName="/ppt/diagrams/drawing2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C48ED8-57C1-4C4A-93CE-F00DE2D7E0D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1324FA4-12AA-4D10-9BA8-F5A35019E9CF}">
      <dgm:prSet phldr="0"/>
      <dgm:spPr/>
      <dgm:t>
        <a:bodyPr/>
        <a:lstStyle/>
        <a:p>
          <a:pPr algn="l" rtl="0"/>
          <a:r>
            <a:rPr lang="en-AU" dirty="0">
              <a:latin typeface="Calibri Light" panose="020F0302020204030204"/>
            </a:rPr>
            <a:t>- </a:t>
          </a:r>
          <a:r>
            <a:rPr lang="en-AU" dirty="0"/>
            <a:t>Get involved &amp; help get others </a:t>
          </a:r>
          <a:r>
            <a:rPr lang="en-AU" dirty="0">
              <a:latin typeface="Calibri Light" panose="020F0302020204030204"/>
            </a:rPr>
            <a:t>involved* </a:t>
          </a:r>
        </a:p>
      </dgm:t>
    </dgm:pt>
    <dgm:pt modelId="{134123D2-9045-4123-B485-BFCF5F461308}" type="parTrans" cxnId="{C32E27C8-1809-4949-B0A6-C41ABCF405A4}">
      <dgm:prSet/>
      <dgm:spPr/>
    </dgm:pt>
    <dgm:pt modelId="{C3606B2B-C9E1-47B0-8AC1-057B2501E520}" type="sibTrans" cxnId="{C32E27C8-1809-4949-B0A6-C41ABCF405A4}">
      <dgm:prSet/>
      <dgm:spPr/>
    </dgm:pt>
    <dgm:pt modelId="{D0DA206E-3A23-4E7C-B77C-10AD9C1EF1E2}">
      <dgm:prSet phldr="0"/>
      <dgm:spPr/>
      <dgm:t>
        <a:bodyPr/>
        <a:lstStyle/>
        <a:p>
          <a:pPr algn="l" rtl="0"/>
          <a:r>
            <a:rPr lang="en-AU" dirty="0">
              <a:latin typeface="Calibri Light" panose="020F0302020204030204"/>
            </a:rPr>
            <a:t>- </a:t>
          </a:r>
          <a:r>
            <a:rPr lang="en-AU" dirty="0"/>
            <a:t>Get benefited &amp; help </a:t>
          </a:r>
          <a:r>
            <a:rPr lang="en-AU" u="none" dirty="0"/>
            <a:t>get </a:t>
          </a:r>
          <a:r>
            <a:rPr lang="en-AU" dirty="0"/>
            <a:t>others </a:t>
          </a:r>
          <a:r>
            <a:rPr lang="en-AU" dirty="0">
              <a:latin typeface="Calibri Light" panose="020F0302020204030204"/>
            </a:rPr>
            <a:t>benefited</a:t>
          </a:r>
          <a:endParaRPr lang="en-US" dirty="0" err="1"/>
        </a:p>
      </dgm:t>
    </dgm:pt>
    <dgm:pt modelId="{6DCD7188-5B14-4413-92B8-F59B64F04F52}" type="parTrans" cxnId="{11713383-F04F-402A-86A4-1D2804CD2A99}">
      <dgm:prSet/>
      <dgm:spPr/>
    </dgm:pt>
    <dgm:pt modelId="{D075E1C9-6683-440B-B102-A62E91C7666D}" type="sibTrans" cxnId="{11713383-F04F-402A-86A4-1D2804CD2A99}">
      <dgm:prSet/>
      <dgm:spPr/>
    </dgm:pt>
    <dgm:pt modelId="{483FF251-3A4C-4283-A57F-126078A1B68B}">
      <dgm:prSet phldr="0"/>
      <dgm:spPr/>
      <dgm:t>
        <a:bodyPr/>
        <a:lstStyle/>
        <a:p>
          <a:pPr algn="l" rtl="0"/>
          <a:r>
            <a:rPr lang="en-AU" dirty="0">
              <a:latin typeface="Calibri Light" panose="020F0302020204030204"/>
            </a:rPr>
            <a:t>- </a:t>
          </a:r>
          <a:r>
            <a:rPr lang="en-AU" dirty="0"/>
            <a:t>Get </a:t>
          </a:r>
          <a:r>
            <a:rPr lang="en-AU" u="none" dirty="0"/>
            <a:t>educated &amp;</a:t>
          </a:r>
          <a:r>
            <a:rPr lang="en-AU" dirty="0"/>
            <a:t> help get others educated</a:t>
          </a:r>
          <a:endParaRPr lang="en-US" dirty="0"/>
        </a:p>
      </dgm:t>
    </dgm:pt>
    <dgm:pt modelId="{EDEE40B1-E0CA-489D-ABF6-0EBB1313CA92}" type="parTrans" cxnId="{7892E7DD-18A4-4A23-B2EF-507EA8FCD86D}">
      <dgm:prSet/>
      <dgm:spPr/>
    </dgm:pt>
    <dgm:pt modelId="{1A395E04-2196-47B6-A284-CDB252F943A1}" type="sibTrans" cxnId="{7892E7DD-18A4-4A23-B2EF-507EA8FCD86D}">
      <dgm:prSet/>
      <dgm:spPr/>
    </dgm:pt>
    <dgm:pt modelId="{717EFBF7-E15A-4149-ABB0-270300BFB50D}">
      <dgm:prSet phldr="0"/>
      <dgm:spPr/>
      <dgm:t>
        <a:bodyPr/>
        <a:lstStyle/>
        <a:p>
          <a:pPr algn="l" rtl="0"/>
          <a:r>
            <a:rPr lang="en-AU" dirty="0">
              <a:latin typeface="Calibri Light" panose="020F0302020204030204"/>
            </a:rPr>
            <a:t>To Continue</a:t>
          </a:r>
          <a:r>
            <a:rPr lang="en-AU" dirty="0"/>
            <a:t> the spread of Dhamma while preserving the purity</a:t>
          </a:r>
          <a:endParaRPr lang="en-US" dirty="0"/>
        </a:p>
      </dgm:t>
    </dgm:pt>
    <dgm:pt modelId="{5930C67D-4C3B-4148-9DF0-72C9FC1ACEAC}" type="parTrans" cxnId="{38402F09-93F5-4068-8B91-9D55B84AC15E}">
      <dgm:prSet/>
      <dgm:spPr/>
    </dgm:pt>
    <dgm:pt modelId="{2B971B15-0494-4A75-98DC-8A6DF8F76D89}" type="sibTrans" cxnId="{38402F09-93F5-4068-8B91-9D55B84AC15E}">
      <dgm:prSet/>
      <dgm:spPr/>
    </dgm:pt>
    <dgm:pt modelId="{C164E7CE-3FAD-42F4-B732-DFA489820DEF}" type="pres">
      <dgm:prSet presAssocID="{DEC48ED8-57C1-4C4A-93CE-F00DE2D7E0D1}" presName="linear" presStyleCnt="0">
        <dgm:presLayoutVars>
          <dgm:animLvl val="lvl"/>
          <dgm:resizeHandles val="exact"/>
        </dgm:presLayoutVars>
      </dgm:prSet>
      <dgm:spPr/>
    </dgm:pt>
    <dgm:pt modelId="{C5C3E3E3-D305-4097-A061-D60E9D83307D}" type="pres">
      <dgm:prSet presAssocID="{717EFBF7-E15A-4149-ABB0-270300BFB50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B01D30B-E24B-4017-9315-1F56B1ABBCDF}" type="pres">
      <dgm:prSet presAssocID="{2B971B15-0494-4A75-98DC-8A6DF8F76D89}" presName="spacer" presStyleCnt="0"/>
      <dgm:spPr/>
    </dgm:pt>
    <dgm:pt modelId="{81F19A2B-5B73-4CF7-886B-ABD359CBEF99}" type="pres">
      <dgm:prSet presAssocID="{483FF251-3A4C-4283-A57F-126078A1B68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F163A85-03F7-4F2D-AD35-A6B11CC987A8}" type="pres">
      <dgm:prSet presAssocID="{1A395E04-2196-47B6-A284-CDB252F943A1}" presName="spacer" presStyleCnt="0"/>
      <dgm:spPr/>
    </dgm:pt>
    <dgm:pt modelId="{E7F502BE-442F-4239-9C51-087B0BE0BA02}" type="pres">
      <dgm:prSet presAssocID="{D0DA206E-3A23-4E7C-B77C-10AD9C1EF1E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34ABB82-249F-48D3-8F95-34CEAA1AD759}" type="pres">
      <dgm:prSet presAssocID="{D075E1C9-6683-440B-B102-A62E91C7666D}" presName="spacer" presStyleCnt="0"/>
      <dgm:spPr/>
    </dgm:pt>
    <dgm:pt modelId="{E7986F74-F140-4042-88F3-7A3945068077}" type="pres">
      <dgm:prSet presAssocID="{11324FA4-12AA-4D10-9BA8-F5A35019E9C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8402F09-93F5-4068-8B91-9D55B84AC15E}" srcId="{DEC48ED8-57C1-4C4A-93CE-F00DE2D7E0D1}" destId="{717EFBF7-E15A-4149-ABB0-270300BFB50D}" srcOrd="0" destOrd="0" parTransId="{5930C67D-4C3B-4148-9DF0-72C9FC1ACEAC}" sibTransId="{2B971B15-0494-4A75-98DC-8A6DF8F76D89}"/>
    <dgm:cxn modelId="{C676B44B-87DB-45CA-BE49-C56B6E2D52E9}" type="presOf" srcId="{483FF251-3A4C-4283-A57F-126078A1B68B}" destId="{81F19A2B-5B73-4CF7-886B-ABD359CBEF99}" srcOrd="0" destOrd="0" presId="urn:microsoft.com/office/officeart/2005/8/layout/vList2"/>
    <dgm:cxn modelId="{7E910277-02CB-4E39-A667-46AC48CADBC7}" type="presOf" srcId="{717EFBF7-E15A-4149-ABB0-270300BFB50D}" destId="{C5C3E3E3-D305-4097-A061-D60E9D83307D}" srcOrd="0" destOrd="0" presId="urn:microsoft.com/office/officeart/2005/8/layout/vList2"/>
    <dgm:cxn modelId="{11713383-F04F-402A-86A4-1D2804CD2A99}" srcId="{DEC48ED8-57C1-4C4A-93CE-F00DE2D7E0D1}" destId="{D0DA206E-3A23-4E7C-B77C-10AD9C1EF1E2}" srcOrd="2" destOrd="0" parTransId="{6DCD7188-5B14-4413-92B8-F59B64F04F52}" sibTransId="{D075E1C9-6683-440B-B102-A62E91C7666D}"/>
    <dgm:cxn modelId="{0C44B78B-2D0C-455F-87FA-5E7988DB3802}" type="presOf" srcId="{DEC48ED8-57C1-4C4A-93CE-F00DE2D7E0D1}" destId="{C164E7CE-3FAD-42F4-B732-DFA489820DEF}" srcOrd="0" destOrd="0" presId="urn:microsoft.com/office/officeart/2005/8/layout/vList2"/>
    <dgm:cxn modelId="{AF386F93-25CD-499B-9BA3-380A3C4AD4C9}" type="presOf" srcId="{11324FA4-12AA-4D10-9BA8-F5A35019E9CF}" destId="{E7986F74-F140-4042-88F3-7A3945068077}" srcOrd="0" destOrd="0" presId="urn:microsoft.com/office/officeart/2005/8/layout/vList2"/>
    <dgm:cxn modelId="{C32E27C8-1809-4949-B0A6-C41ABCF405A4}" srcId="{DEC48ED8-57C1-4C4A-93CE-F00DE2D7E0D1}" destId="{11324FA4-12AA-4D10-9BA8-F5A35019E9CF}" srcOrd="3" destOrd="0" parTransId="{134123D2-9045-4123-B485-BFCF5F461308}" sibTransId="{C3606B2B-C9E1-47B0-8AC1-057B2501E520}"/>
    <dgm:cxn modelId="{F64ECADD-65F9-440F-A742-7F81C2EACF4D}" type="presOf" srcId="{D0DA206E-3A23-4E7C-B77C-10AD9C1EF1E2}" destId="{E7F502BE-442F-4239-9C51-087B0BE0BA02}" srcOrd="0" destOrd="0" presId="urn:microsoft.com/office/officeart/2005/8/layout/vList2"/>
    <dgm:cxn modelId="{7892E7DD-18A4-4A23-B2EF-507EA8FCD86D}" srcId="{DEC48ED8-57C1-4C4A-93CE-F00DE2D7E0D1}" destId="{483FF251-3A4C-4283-A57F-126078A1B68B}" srcOrd="1" destOrd="0" parTransId="{EDEE40B1-E0CA-489D-ABF6-0EBB1313CA92}" sibTransId="{1A395E04-2196-47B6-A284-CDB252F943A1}"/>
    <dgm:cxn modelId="{F063D3A3-F004-48CD-AA96-F9DD027F4647}" type="presParOf" srcId="{C164E7CE-3FAD-42F4-B732-DFA489820DEF}" destId="{C5C3E3E3-D305-4097-A061-D60E9D83307D}" srcOrd="0" destOrd="0" presId="urn:microsoft.com/office/officeart/2005/8/layout/vList2"/>
    <dgm:cxn modelId="{64D3F2F3-6DFB-466D-A87E-181899D09F6C}" type="presParOf" srcId="{C164E7CE-3FAD-42F4-B732-DFA489820DEF}" destId="{5B01D30B-E24B-4017-9315-1F56B1ABBCDF}" srcOrd="1" destOrd="0" presId="urn:microsoft.com/office/officeart/2005/8/layout/vList2"/>
    <dgm:cxn modelId="{9E1F592F-54EF-45D9-BF4E-024E20B3F635}" type="presParOf" srcId="{C164E7CE-3FAD-42F4-B732-DFA489820DEF}" destId="{81F19A2B-5B73-4CF7-886B-ABD359CBEF99}" srcOrd="2" destOrd="0" presId="urn:microsoft.com/office/officeart/2005/8/layout/vList2"/>
    <dgm:cxn modelId="{19437595-75DD-4D9E-87DB-88166B69F411}" type="presParOf" srcId="{C164E7CE-3FAD-42F4-B732-DFA489820DEF}" destId="{6F163A85-03F7-4F2D-AD35-A6B11CC987A8}" srcOrd="3" destOrd="0" presId="urn:microsoft.com/office/officeart/2005/8/layout/vList2"/>
    <dgm:cxn modelId="{4D94E9AE-712C-49EB-BAF9-3F132C28FE32}" type="presParOf" srcId="{C164E7CE-3FAD-42F4-B732-DFA489820DEF}" destId="{E7F502BE-442F-4239-9C51-087B0BE0BA02}" srcOrd="4" destOrd="0" presId="urn:microsoft.com/office/officeart/2005/8/layout/vList2"/>
    <dgm:cxn modelId="{44701E00-BBDD-4D78-A405-C9002554ED75}" type="presParOf" srcId="{C164E7CE-3FAD-42F4-B732-DFA489820DEF}" destId="{534ABB82-249F-48D3-8F95-34CEAA1AD759}" srcOrd="5" destOrd="0" presId="urn:microsoft.com/office/officeart/2005/8/layout/vList2"/>
    <dgm:cxn modelId="{ECB3C2F7-D759-437B-927A-FA19337CE532}" type="presParOf" srcId="{C164E7CE-3FAD-42F4-B732-DFA489820DEF}" destId="{E7986F74-F140-4042-88F3-7A394506807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C48ED8-57C1-4C4A-93CE-F00DE2D7E0D1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4D788E3-1956-4031-A32D-B61B427E3B8F}">
      <dgm:prSet phldr="0"/>
      <dgm:spPr/>
      <dgm:t>
        <a:bodyPr/>
        <a:lstStyle/>
        <a:p>
          <a:pPr rtl="0"/>
          <a:r>
            <a:rPr lang="en-US" dirty="0"/>
            <a:t>INTERNATIONAL WEBSITES</a:t>
          </a:r>
        </a:p>
      </dgm:t>
    </dgm:pt>
    <dgm:pt modelId="{614BE60D-7E2E-445F-8BAF-2208FC46C6F0}" type="parTrans" cxnId="{5AC5ECEA-8F15-4EB1-AC1D-A440DA3E8505}">
      <dgm:prSet/>
      <dgm:spPr/>
    </dgm:pt>
    <dgm:pt modelId="{DC62C301-2D78-401F-BB1F-87E3B6A948D7}" type="sibTrans" cxnId="{5AC5ECEA-8F15-4EB1-AC1D-A440DA3E8505}">
      <dgm:prSet/>
      <dgm:spPr/>
    </dgm:pt>
    <dgm:pt modelId="{310FC478-C3DD-47B7-AD70-00501C42DC2D}">
      <dgm:prSet phldr="0"/>
      <dgm:spPr/>
      <dgm:t>
        <a:bodyPr/>
        <a:lstStyle/>
        <a:p>
          <a:r>
            <a:rPr lang="en-US" dirty="0"/>
            <a:t>MOBILE APPS (MAIN &amp; CTC)</a:t>
          </a:r>
        </a:p>
      </dgm:t>
    </dgm:pt>
    <dgm:pt modelId="{A2FB44F7-77BB-4ABE-BEF8-C5A5FCB9D731}" type="parTrans" cxnId="{B525D67F-4069-489C-BB66-A703688A358E}">
      <dgm:prSet/>
      <dgm:spPr/>
    </dgm:pt>
    <dgm:pt modelId="{991F8910-D603-44E1-BD86-9FC65E81A47B}" type="sibTrans" cxnId="{B525D67F-4069-489C-BB66-A703688A358E}">
      <dgm:prSet/>
      <dgm:spPr/>
    </dgm:pt>
    <dgm:pt modelId="{05D02B07-8740-43D2-9F65-B6E49ECADADD}">
      <dgm:prSet phldr="0"/>
      <dgm:spPr/>
      <dgm:t>
        <a:bodyPr/>
        <a:lstStyle/>
        <a:p>
          <a:r>
            <a:rPr lang="en-US" dirty="0"/>
            <a:t>M365 INDIVIDUAL EMAIL &amp; TEAM COLLABORATION TOOLS</a:t>
          </a:r>
        </a:p>
      </dgm:t>
    </dgm:pt>
    <dgm:pt modelId="{2A403F4A-4CB8-477B-8D58-D1B78C8F894B}" type="parTrans" cxnId="{09AA523B-C9AE-46D8-807E-AAC499EBB6CF}">
      <dgm:prSet/>
      <dgm:spPr/>
    </dgm:pt>
    <dgm:pt modelId="{9CB44DF8-8F69-474D-84C9-A390B5FC5F76}" type="sibTrans" cxnId="{09AA523B-C9AE-46D8-807E-AAC499EBB6CF}">
      <dgm:prSet/>
      <dgm:spPr/>
    </dgm:pt>
    <dgm:pt modelId="{ABF4031C-ABCC-4942-AB6E-58BDA5EA36C2}">
      <dgm:prSet phldr="0"/>
      <dgm:spPr/>
      <dgm:t>
        <a:bodyPr/>
        <a:lstStyle/>
        <a:p>
          <a:r>
            <a:rPr lang="en-US" dirty="0"/>
            <a:t>MEDIA LIBRARY &amp; MEDIAWALLA</a:t>
          </a:r>
        </a:p>
      </dgm:t>
    </dgm:pt>
    <dgm:pt modelId="{C03EB661-F17B-40E1-8718-B90DA63CE346}" type="parTrans" cxnId="{1289CAF5-C38E-499F-ABB2-7588EF7C2F90}">
      <dgm:prSet/>
      <dgm:spPr/>
    </dgm:pt>
    <dgm:pt modelId="{0E3C0D3A-2C5F-4B48-AB85-1A7443B99738}" type="sibTrans" cxnId="{1289CAF5-C38E-499F-ABB2-7588EF7C2F90}">
      <dgm:prSet/>
      <dgm:spPr/>
    </dgm:pt>
    <dgm:pt modelId="{7C805507-3B4B-449D-A7F5-A8BBDD898065}">
      <dgm:prSet phldr="0"/>
      <dgm:spPr/>
      <dgm:t>
        <a:bodyPr/>
        <a:lstStyle/>
        <a:p>
          <a:r>
            <a:rPr lang="en-US" dirty="0"/>
            <a:t>COURSE SCHEDULES &amp; ONLINE APPLICATIONS</a:t>
          </a:r>
        </a:p>
      </dgm:t>
    </dgm:pt>
    <dgm:pt modelId="{048FA99E-8C49-4753-8AE7-BA50A00205CE}" type="parTrans" cxnId="{C47AB1C4-5786-43DD-8B99-C6C1721E99D3}">
      <dgm:prSet/>
      <dgm:spPr/>
    </dgm:pt>
    <dgm:pt modelId="{3BB9C71A-DF43-47CD-B375-A4AFF6981243}" type="sibTrans" cxnId="{C47AB1C4-5786-43DD-8B99-C6C1721E99D3}">
      <dgm:prSet/>
      <dgm:spPr/>
    </dgm:pt>
    <dgm:pt modelId="{2202B8FB-44A8-4432-A25E-B5198DC396AD}">
      <dgm:prSet phldr="0"/>
      <dgm:spPr/>
      <dgm:t>
        <a:bodyPr/>
        <a:lstStyle/>
        <a:p>
          <a:r>
            <a:rPr lang="en-US" dirty="0"/>
            <a:t>LONG COURSE APPROVAL PROCESS</a:t>
          </a:r>
        </a:p>
      </dgm:t>
    </dgm:pt>
    <dgm:pt modelId="{5401E0C0-D2F1-4ADD-AE75-74B2FFC63DF8}" type="parTrans" cxnId="{9777E823-AADE-4F0D-9DD9-9ACAB9DBA8BF}">
      <dgm:prSet/>
      <dgm:spPr/>
    </dgm:pt>
    <dgm:pt modelId="{8957FB78-C088-4AB8-9215-6578F23F5DF0}" type="sibTrans" cxnId="{9777E823-AADE-4F0D-9DD9-9ACAB9DBA8BF}">
      <dgm:prSet/>
      <dgm:spPr/>
    </dgm:pt>
    <dgm:pt modelId="{CDB85572-788C-4F66-A498-925B2F3D8BEB}">
      <dgm:prSet phldr="0"/>
      <dgm:spPr/>
      <dgm:t>
        <a:bodyPr/>
        <a:lstStyle/>
        <a:p>
          <a:r>
            <a:rPr lang="en-US" dirty="0"/>
            <a:t>MAILING / ANNOUNCE LISTS</a:t>
          </a:r>
        </a:p>
      </dgm:t>
    </dgm:pt>
    <dgm:pt modelId="{45C00BE9-C3AF-46EA-9BB8-FC3D0F9527EA}" type="parTrans" cxnId="{78C4F8BF-7DA2-4951-BA44-4C2687D88A2F}">
      <dgm:prSet/>
      <dgm:spPr/>
    </dgm:pt>
    <dgm:pt modelId="{5BD992C4-DA47-47DC-B34B-5362DB1E34C2}" type="sibTrans" cxnId="{78C4F8BF-7DA2-4951-BA44-4C2687D88A2F}">
      <dgm:prSet/>
      <dgm:spPr/>
    </dgm:pt>
    <dgm:pt modelId="{055D302E-BB72-491D-A190-6C77F6735CB0}">
      <dgm:prSet phldr="0"/>
      <dgm:spPr/>
      <dgm:t>
        <a:bodyPr/>
        <a:lstStyle/>
        <a:p>
          <a:r>
            <a:rPr lang="en-US" dirty="0"/>
            <a:t>INTERNATIONAL SPECIAL LIST</a:t>
          </a:r>
        </a:p>
      </dgm:t>
    </dgm:pt>
    <dgm:pt modelId="{5C51282F-FB09-43BC-B419-5FD06A979020}" type="parTrans" cxnId="{D5752126-8588-44E3-922F-B5D2F076DDEB}">
      <dgm:prSet/>
      <dgm:spPr/>
    </dgm:pt>
    <dgm:pt modelId="{D93C7481-4219-49B1-AA35-73099AB11DD2}" type="sibTrans" cxnId="{D5752126-8588-44E3-922F-B5D2F076DDEB}">
      <dgm:prSet/>
      <dgm:spPr/>
    </dgm:pt>
    <dgm:pt modelId="{1A5BE9F1-ECB0-40A9-81CD-43BDD2E7FD07}">
      <dgm:prSet phldr="0"/>
      <dgm:spPr/>
      <dgm:t>
        <a:bodyPr/>
        <a:lstStyle/>
        <a:p>
          <a:r>
            <a:rPr lang="en-US" dirty="0"/>
            <a:t>AT  &amp; CCT BOOKS</a:t>
          </a:r>
        </a:p>
      </dgm:t>
    </dgm:pt>
    <dgm:pt modelId="{03866FEF-6987-4FC2-858D-66929299C8CF}" type="parTrans" cxnId="{048FB2E8-2C34-44C3-8364-4454B833DD11}">
      <dgm:prSet/>
      <dgm:spPr/>
    </dgm:pt>
    <dgm:pt modelId="{6F85577C-60F3-477B-AD91-48B026D47571}" type="sibTrans" cxnId="{048FB2E8-2C34-44C3-8364-4454B833DD11}">
      <dgm:prSet/>
      <dgm:spPr/>
    </dgm:pt>
    <dgm:pt modelId="{77DDA5BD-5A52-47A7-B21B-0662AACA06AA}">
      <dgm:prSet phldr="0"/>
      <dgm:spPr/>
      <dgm:t>
        <a:bodyPr/>
        <a:lstStyle/>
        <a:p>
          <a:pPr rtl="0"/>
          <a:r>
            <a:rPr lang="en-US" dirty="0"/>
            <a:t>DHAMMA.ORG PORTAL</a:t>
          </a:r>
          <a:endParaRPr lang="en-US" dirty="0">
            <a:latin typeface="Calibri Light" panose="020F0302020204030204"/>
          </a:endParaRPr>
        </a:p>
      </dgm:t>
    </dgm:pt>
    <dgm:pt modelId="{02CB46DD-CBEB-46CC-BDE2-3B67A7443083}" type="parTrans" cxnId="{C0FB90BB-747A-4E4B-BA43-A49A76668A54}">
      <dgm:prSet/>
      <dgm:spPr/>
    </dgm:pt>
    <dgm:pt modelId="{70F13188-5E28-47FA-BEB9-A710225CE19B}" type="sibTrans" cxnId="{C0FB90BB-747A-4E4B-BA43-A49A76668A54}">
      <dgm:prSet/>
      <dgm:spPr/>
    </dgm:pt>
    <dgm:pt modelId="{F03A9180-562E-4EBE-B91C-9EA14878E7D4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CENTER OPERATIONS</a:t>
          </a:r>
          <a:endParaRPr lang="en-US" dirty="0"/>
        </a:p>
      </dgm:t>
    </dgm:pt>
    <dgm:pt modelId="{1D4270AA-BD8B-4690-9876-AE9EC856D9BB}" type="parTrans" cxnId="{914FFDEE-A5EA-4314-A735-96DA29F1BF8A}">
      <dgm:prSet/>
      <dgm:spPr/>
    </dgm:pt>
    <dgm:pt modelId="{DB1F3AE5-48CB-4D07-B586-DA6F135B1A21}" type="sibTrans" cxnId="{914FFDEE-A5EA-4314-A735-96DA29F1BF8A}">
      <dgm:prSet/>
      <dgm:spPr/>
    </dgm:pt>
    <dgm:pt modelId="{BCD228DB-2CE7-47E0-B540-CEA7B6256AA6}">
      <dgm:prSet phldr="0"/>
      <dgm:spPr/>
      <dgm:t>
        <a:bodyPr/>
        <a:lstStyle/>
        <a:p>
          <a:pPr rtl="0"/>
          <a:r>
            <a:rPr lang="en-US" dirty="0"/>
            <a:t>INFRASTRUCTURE TOOLS: WIKI, JIRA, GITHUB, OTHERS</a:t>
          </a:r>
          <a:r>
            <a:rPr lang="en-US" dirty="0">
              <a:latin typeface="Calibri Light" panose="020F0302020204030204"/>
            </a:rPr>
            <a:t> </a:t>
          </a:r>
          <a:r>
            <a:rPr lang="en-US" dirty="0">
              <a:solidFill>
                <a:srgbClr val="000000"/>
              </a:solidFill>
              <a:latin typeface="Calibri Light"/>
              <a:cs typeface="Calibri Light"/>
            </a:rPr>
            <a:t> </a:t>
          </a:r>
          <a:endParaRPr lang="en-US" dirty="0"/>
        </a:p>
      </dgm:t>
    </dgm:pt>
    <dgm:pt modelId="{55942CD3-97FB-4182-9AEB-039318453354}" type="parTrans" cxnId="{86616D4C-54BC-440B-ACA3-B7A8FC330460}">
      <dgm:prSet/>
      <dgm:spPr/>
    </dgm:pt>
    <dgm:pt modelId="{D16139BD-BECB-4629-A43D-6E2D989C2790}" type="sibTrans" cxnId="{86616D4C-54BC-440B-ACA3-B7A8FC330460}">
      <dgm:prSet/>
      <dgm:spPr/>
    </dgm:pt>
    <dgm:pt modelId="{975A1281-96BA-4318-B556-9516E98B62AA}" type="pres">
      <dgm:prSet presAssocID="{DEC48ED8-57C1-4C4A-93CE-F00DE2D7E0D1}" presName="diagram" presStyleCnt="0">
        <dgm:presLayoutVars>
          <dgm:dir/>
          <dgm:resizeHandles val="exact"/>
        </dgm:presLayoutVars>
      </dgm:prSet>
      <dgm:spPr/>
    </dgm:pt>
    <dgm:pt modelId="{B45055DF-0CE7-4577-9373-3CB5C40DF309}" type="pres">
      <dgm:prSet presAssocID="{B4D788E3-1956-4031-A32D-B61B427E3B8F}" presName="node" presStyleLbl="node1" presStyleIdx="0" presStyleCnt="12">
        <dgm:presLayoutVars>
          <dgm:bulletEnabled val="1"/>
        </dgm:presLayoutVars>
      </dgm:prSet>
      <dgm:spPr/>
    </dgm:pt>
    <dgm:pt modelId="{85A7CA4D-1578-4C9F-AA5E-A96E25768B48}" type="pres">
      <dgm:prSet presAssocID="{DC62C301-2D78-401F-BB1F-87E3B6A948D7}" presName="sibTrans" presStyleCnt="0"/>
      <dgm:spPr/>
    </dgm:pt>
    <dgm:pt modelId="{239110C1-E6BE-4554-A7B9-6E07F0977D38}" type="pres">
      <dgm:prSet presAssocID="{310FC478-C3DD-47B7-AD70-00501C42DC2D}" presName="node" presStyleLbl="node1" presStyleIdx="1" presStyleCnt="12">
        <dgm:presLayoutVars>
          <dgm:bulletEnabled val="1"/>
        </dgm:presLayoutVars>
      </dgm:prSet>
      <dgm:spPr/>
    </dgm:pt>
    <dgm:pt modelId="{FD04AA15-BC12-443E-8E62-87CA48411AE8}" type="pres">
      <dgm:prSet presAssocID="{991F8910-D603-44E1-BD86-9FC65E81A47B}" presName="sibTrans" presStyleCnt="0"/>
      <dgm:spPr/>
    </dgm:pt>
    <dgm:pt modelId="{AACB7CB7-0E5E-4401-BCE9-01C2345AAD41}" type="pres">
      <dgm:prSet presAssocID="{05D02B07-8740-43D2-9F65-B6E49ECADADD}" presName="node" presStyleLbl="node1" presStyleIdx="2" presStyleCnt="12">
        <dgm:presLayoutVars>
          <dgm:bulletEnabled val="1"/>
        </dgm:presLayoutVars>
      </dgm:prSet>
      <dgm:spPr/>
    </dgm:pt>
    <dgm:pt modelId="{B6680436-F00F-464C-A597-463BC2E4409C}" type="pres">
      <dgm:prSet presAssocID="{9CB44DF8-8F69-474D-84C9-A390B5FC5F76}" presName="sibTrans" presStyleCnt="0"/>
      <dgm:spPr/>
    </dgm:pt>
    <dgm:pt modelId="{A7DFE845-5070-413D-B541-EB1DA1B2CA91}" type="pres">
      <dgm:prSet presAssocID="{ABF4031C-ABCC-4942-AB6E-58BDA5EA36C2}" presName="node" presStyleLbl="node1" presStyleIdx="3" presStyleCnt="12">
        <dgm:presLayoutVars>
          <dgm:bulletEnabled val="1"/>
        </dgm:presLayoutVars>
      </dgm:prSet>
      <dgm:spPr/>
    </dgm:pt>
    <dgm:pt modelId="{AB50310A-52A4-49BD-AC87-406325026A83}" type="pres">
      <dgm:prSet presAssocID="{0E3C0D3A-2C5F-4B48-AB85-1A7443B99738}" presName="sibTrans" presStyleCnt="0"/>
      <dgm:spPr/>
    </dgm:pt>
    <dgm:pt modelId="{7049D1A0-0A4C-436D-BBF8-37ED04DF4AB7}" type="pres">
      <dgm:prSet presAssocID="{7C805507-3B4B-449D-A7F5-A8BBDD898065}" presName="node" presStyleLbl="node1" presStyleIdx="4" presStyleCnt="12">
        <dgm:presLayoutVars>
          <dgm:bulletEnabled val="1"/>
        </dgm:presLayoutVars>
      </dgm:prSet>
      <dgm:spPr/>
    </dgm:pt>
    <dgm:pt modelId="{D4EBCA97-300F-49C7-83E8-639DDBE6E442}" type="pres">
      <dgm:prSet presAssocID="{3BB9C71A-DF43-47CD-B375-A4AFF6981243}" presName="sibTrans" presStyleCnt="0"/>
      <dgm:spPr/>
    </dgm:pt>
    <dgm:pt modelId="{D1B6BC28-591C-4B89-8C2C-9905791E6508}" type="pres">
      <dgm:prSet presAssocID="{2202B8FB-44A8-4432-A25E-B5198DC396AD}" presName="node" presStyleLbl="node1" presStyleIdx="5" presStyleCnt="12">
        <dgm:presLayoutVars>
          <dgm:bulletEnabled val="1"/>
        </dgm:presLayoutVars>
      </dgm:prSet>
      <dgm:spPr/>
    </dgm:pt>
    <dgm:pt modelId="{55D5F10A-39AE-494D-BC85-9F324C2E932F}" type="pres">
      <dgm:prSet presAssocID="{8957FB78-C088-4AB8-9215-6578F23F5DF0}" presName="sibTrans" presStyleCnt="0"/>
      <dgm:spPr/>
    </dgm:pt>
    <dgm:pt modelId="{FFA8C000-1001-409D-BB3D-320F2AFE3FB0}" type="pres">
      <dgm:prSet presAssocID="{CDB85572-788C-4F66-A498-925B2F3D8BEB}" presName="node" presStyleLbl="node1" presStyleIdx="6" presStyleCnt="12">
        <dgm:presLayoutVars>
          <dgm:bulletEnabled val="1"/>
        </dgm:presLayoutVars>
      </dgm:prSet>
      <dgm:spPr/>
    </dgm:pt>
    <dgm:pt modelId="{45985184-8A0E-4137-88C8-B5EF87C504CA}" type="pres">
      <dgm:prSet presAssocID="{5BD992C4-DA47-47DC-B34B-5362DB1E34C2}" presName="sibTrans" presStyleCnt="0"/>
      <dgm:spPr/>
    </dgm:pt>
    <dgm:pt modelId="{95C8748A-93CB-4133-A5E0-B3A76FC908D6}" type="pres">
      <dgm:prSet presAssocID="{055D302E-BB72-491D-A190-6C77F6735CB0}" presName="node" presStyleLbl="node1" presStyleIdx="7" presStyleCnt="12">
        <dgm:presLayoutVars>
          <dgm:bulletEnabled val="1"/>
        </dgm:presLayoutVars>
      </dgm:prSet>
      <dgm:spPr/>
    </dgm:pt>
    <dgm:pt modelId="{1517BDF5-0812-4D24-84B8-F3A0F50E28F8}" type="pres">
      <dgm:prSet presAssocID="{D93C7481-4219-49B1-AA35-73099AB11DD2}" presName="sibTrans" presStyleCnt="0"/>
      <dgm:spPr/>
    </dgm:pt>
    <dgm:pt modelId="{66E9EFC9-0439-42AA-9CA8-CDBFADDF4251}" type="pres">
      <dgm:prSet presAssocID="{1A5BE9F1-ECB0-40A9-81CD-43BDD2E7FD07}" presName="node" presStyleLbl="node1" presStyleIdx="8" presStyleCnt="12">
        <dgm:presLayoutVars>
          <dgm:bulletEnabled val="1"/>
        </dgm:presLayoutVars>
      </dgm:prSet>
      <dgm:spPr/>
    </dgm:pt>
    <dgm:pt modelId="{C1212FC8-0FF1-4BC4-9119-145C5F73F4D1}" type="pres">
      <dgm:prSet presAssocID="{6F85577C-60F3-477B-AD91-48B026D47571}" presName="sibTrans" presStyleCnt="0"/>
      <dgm:spPr/>
    </dgm:pt>
    <dgm:pt modelId="{A14DA994-3F0D-4692-92B5-7E72F0B563C1}" type="pres">
      <dgm:prSet presAssocID="{77DDA5BD-5A52-47A7-B21B-0662AACA06AA}" presName="node" presStyleLbl="node1" presStyleIdx="9" presStyleCnt="12">
        <dgm:presLayoutVars>
          <dgm:bulletEnabled val="1"/>
        </dgm:presLayoutVars>
      </dgm:prSet>
      <dgm:spPr/>
    </dgm:pt>
    <dgm:pt modelId="{409DA266-372B-4803-8796-31952CA37E5E}" type="pres">
      <dgm:prSet presAssocID="{70F13188-5E28-47FA-BEB9-A710225CE19B}" presName="sibTrans" presStyleCnt="0"/>
      <dgm:spPr/>
    </dgm:pt>
    <dgm:pt modelId="{E49FCCF7-CD9E-4B2B-964A-C40131EAD05A}" type="pres">
      <dgm:prSet presAssocID="{BCD228DB-2CE7-47E0-B540-CEA7B6256AA6}" presName="node" presStyleLbl="node1" presStyleIdx="10" presStyleCnt="12">
        <dgm:presLayoutVars>
          <dgm:bulletEnabled val="1"/>
        </dgm:presLayoutVars>
      </dgm:prSet>
      <dgm:spPr/>
    </dgm:pt>
    <dgm:pt modelId="{BF49683A-AE87-4A8F-B411-6F922A2DCCE9}" type="pres">
      <dgm:prSet presAssocID="{D16139BD-BECB-4629-A43D-6E2D989C2790}" presName="sibTrans" presStyleCnt="0"/>
      <dgm:spPr/>
    </dgm:pt>
    <dgm:pt modelId="{683EB5A5-CF53-4E6E-958F-3B26F5236F59}" type="pres">
      <dgm:prSet presAssocID="{F03A9180-562E-4EBE-B91C-9EA14878E7D4}" presName="node" presStyleLbl="node1" presStyleIdx="11" presStyleCnt="12">
        <dgm:presLayoutVars>
          <dgm:bulletEnabled val="1"/>
        </dgm:presLayoutVars>
      </dgm:prSet>
      <dgm:spPr/>
    </dgm:pt>
  </dgm:ptLst>
  <dgm:cxnLst>
    <dgm:cxn modelId="{B09A9516-FA29-43A8-85B6-E462D356B96B}" type="presOf" srcId="{77DDA5BD-5A52-47A7-B21B-0662AACA06AA}" destId="{A14DA994-3F0D-4692-92B5-7E72F0B563C1}" srcOrd="0" destOrd="0" presId="urn:microsoft.com/office/officeart/2005/8/layout/default"/>
    <dgm:cxn modelId="{012BDC16-8E22-4322-A972-B51B53EBEC69}" type="presOf" srcId="{CDB85572-788C-4F66-A498-925B2F3D8BEB}" destId="{FFA8C000-1001-409D-BB3D-320F2AFE3FB0}" srcOrd="0" destOrd="0" presId="urn:microsoft.com/office/officeart/2005/8/layout/default"/>
    <dgm:cxn modelId="{B1831A21-E2A2-4C40-84A8-74F7D664CBB5}" type="presOf" srcId="{ABF4031C-ABCC-4942-AB6E-58BDA5EA36C2}" destId="{A7DFE845-5070-413D-B541-EB1DA1B2CA91}" srcOrd="0" destOrd="0" presId="urn:microsoft.com/office/officeart/2005/8/layout/default"/>
    <dgm:cxn modelId="{9777E823-AADE-4F0D-9DD9-9ACAB9DBA8BF}" srcId="{DEC48ED8-57C1-4C4A-93CE-F00DE2D7E0D1}" destId="{2202B8FB-44A8-4432-A25E-B5198DC396AD}" srcOrd="5" destOrd="0" parTransId="{5401E0C0-D2F1-4ADD-AE75-74B2FFC63DF8}" sibTransId="{8957FB78-C088-4AB8-9215-6578F23F5DF0}"/>
    <dgm:cxn modelId="{D5752126-8588-44E3-922F-B5D2F076DDEB}" srcId="{DEC48ED8-57C1-4C4A-93CE-F00DE2D7E0D1}" destId="{055D302E-BB72-491D-A190-6C77F6735CB0}" srcOrd="7" destOrd="0" parTransId="{5C51282F-FB09-43BC-B419-5FD06A979020}" sibTransId="{D93C7481-4219-49B1-AA35-73099AB11DD2}"/>
    <dgm:cxn modelId="{09AA523B-C9AE-46D8-807E-AAC499EBB6CF}" srcId="{DEC48ED8-57C1-4C4A-93CE-F00DE2D7E0D1}" destId="{05D02B07-8740-43D2-9F65-B6E49ECADADD}" srcOrd="2" destOrd="0" parTransId="{2A403F4A-4CB8-477B-8D58-D1B78C8F894B}" sibTransId="{9CB44DF8-8F69-474D-84C9-A390B5FC5F76}"/>
    <dgm:cxn modelId="{5E0B275F-1ECD-4EFC-A3A1-0A2D7B450B84}" type="presOf" srcId="{055D302E-BB72-491D-A190-6C77F6735CB0}" destId="{95C8748A-93CB-4133-A5E0-B3A76FC908D6}" srcOrd="0" destOrd="0" presId="urn:microsoft.com/office/officeart/2005/8/layout/default"/>
    <dgm:cxn modelId="{6409F05F-627C-4940-A9D6-A51D804A84C4}" type="presOf" srcId="{BCD228DB-2CE7-47E0-B540-CEA7B6256AA6}" destId="{E49FCCF7-CD9E-4B2B-964A-C40131EAD05A}" srcOrd="0" destOrd="0" presId="urn:microsoft.com/office/officeart/2005/8/layout/default"/>
    <dgm:cxn modelId="{CDF27E41-5639-4200-A8DC-AC02A634AC8C}" type="presOf" srcId="{310FC478-C3DD-47B7-AD70-00501C42DC2D}" destId="{239110C1-E6BE-4554-A7B9-6E07F0977D38}" srcOrd="0" destOrd="0" presId="urn:microsoft.com/office/officeart/2005/8/layout/default"/>
    <dgm:cxn modelId="{BB26A344-F51A-4F0B-A894-F2CF4F91987B}" type="presOf" srcId="{2202B8FB-44A8-4432-A25E-B5198DC396AD}" destId="{D1B6BC28-591C-4B89-8C2C-9905791E6508}" srcOrd="0" destOrd="0" presId="urn:microsoft.com/office/officeart/2005/8/layout/default"/>
    <dgm:cxn modelId="{B3918E65-CDF0-4722-857C-C6A2079B8109}" type="presOf" srcId="{B4D788E3-1956-4031-A32D-B61B427E3B8F}" destId="{B45055DF-0CE7-4577-9373-3CB5C40DF309}" srcOrd="0" destOrd="0" presId="urn:microsoft.com/office/officeart/2005/8/layout/default"/>
    <dgm:cxn modelId="{86616D4C-54BC-440B-ACA3-B7A8FC330460}" srcId="{DEC48ED8-57C1-4C4A-93CE-F00DE2D7E0D1}" destId="{BCD228DB-2CE7-47E0-B540-CEA7B6256AA6}" srcOrd="10" destOrd="0" parTransId="{55942CD3-97FB-4182-9AEB-039318453354}" sibTransId="{D16139BD-BECB-4629-A43D-6E2D989C2790}"/>
    <dgm:cxn modelId="{EE2B4556-350F-4D6F-A4AF-687EB446CDA0}" type="presOf" srcId="{05D02B07-8740-43D2-9F65-B6E49ECADADD}" destId="{AACB7CB7-0E5E-4401-BCE9-01C2345AAD41}" srcOrd="0" destOrd="0" presId="urn:microsoft.com/office/officeart/2005/8/layout/default"/>
    <dgm:cxn modelId="{2594E076-4E81-4861-B5EE-17563F30256D}" type="presOf" srcId="{7C805507-3B4B-449D-A7F5-A8BBDD898065}" destId="{7049D1A0-0A4C-436D-BBF8-37ED04DF4AB7}" srcOrd="0" destOrd="0" presId="urn:microsoft.com/office/officeart/2005/8/layout/default"/>
    <dgm:cxn modelId="{B525D67F-4069-489C-BB66-A703688A358E}" srcId="{DEC48ED8-57C1-4C4A-93CE-F00DE2D7E0D1}" destId="{310FC478-C3DD-47B7-AD70-00501C42DC2D}" srcOrd="1" destOrd="0" parTransId="{A2FB44F7-77BB-4ABE-BEF8-C5A5FCB9D731}" sibTransId="{991F8910-D603-44E1-BD86-9FC65E81A47B}"/>
    <dgm:cxn modelId="{C0FB90BB-747A-4E4B-BA43-A49A76668A54}" srcId="{DEC48ED8-57C1-4C4A-93CE-F00DE2D7E0D1}" destId="{77DDA5BD-5A52-47A7-B21B-0662AACA06AA}" srcOrd="9" destOrd="0" parTransId="{02CB46DD-CBEB-46CC-BDE2-3B67A7443083}" sibTransId="{70F13188-5E28-47FA-BEB9-A710225CE19B}"/>
    <dgm:cxn modelId="{78C4F8BF-7DA2-4951-BA44-4C2687D88A2F}" srcId="{DEC48ED8-57C1-4C4A-93CE-F00DE2D7E0D1}" destId="{CDB85572-788C-4F66-A498-925B2F3D8BEB}" srcOrd="6" destOrd="0" parTransId="{45C00BE9-C3AF-46EA-9BB8-FC3D0F9527EA}" sibTransId="{5BD992C4-DA47-47DC-B34B-5362DB1E34C2}"/>
    <dgm:cxn modelId="{C47AB1C4-5786-43DD-8B99-C6C1721E99D3}" srcId="{DEC48ED8-57C1-4C4A-93CE-F00DE2D7E0D1}" destId="{7C805507-3B4B-449D-A7F5-A8BBDD898065}" srcOrd="4" destOrd="0" parTransId="{048FA99E-8C49-4753-8AE7-BA50A00205CE}" sibTransId="{3BB9C71A-DF43-47CD-B375-A4AFF6981243}"/>
    <dgm:cxn modelId="{048FB2E8-2C34-44C3-8364-4454B833DD11}" srcId="{DEC48ED8-57C1-4C4A-93CE-F00DE2D7E0D1}" destId="{1A5BE9F1-ECB0-40A9-81CD-43BDD2E7FD07}" srcOrd="8" destOrd="0" parTransId="{03866FEF-6987-4FC2-858D-66929299C8CF}" sibTransId="{6F85577C-60F3-477B-AD91-48B026D47571}"/>
    <dgm:cxn modelId="{B164D6E8-B5CC-4BC4-BB7A-9AD076C00A9F}" type="presOf" srcId="{DEC48ED8-57C1-4C4A-93CE-F00DE2D7E0D1}" destId="{975A1281-96BA-4318-B556-9516E98B62AA}" srcOrd="0" destOrd="0" presId="urn:microsoft.com/office/officeart/2005/8/layout/default"/>
    <dgm:cxn modelId="{5AC5ECEA-8F15-4EB1-AC1D-A440DA3E8505}" srcId="{DEC48ED8-57C1-4C4A-93CE-F00DE2D7E0D1}" destId="{B4D788E3-1956-4031-A32D-B61B427E3B8F}" srcOrd="0" destOrd="0" parTransId="{614BE60D-7E2E-445F-8BAF-2208FC46C6F0}" sibTransId="{DC62C301-2D78-401F-BB1F-87E3B6A948D7}"/>
    <dgm:cxn modelId="{914FFDEE-A5EA-4314-A735-96DA29F1BF8A}" srcId="{DEC48ED8-57C1-4C4A-93CE-F00DE2D7E0D1}" destId="{F03A9180-562E-4EBE-B91C-9EA14878E7D4}" srcOrd="11" destOrd="0" parTransId="{1D4270AA-BD8B-4690-9876-AE9EC856D9BB}" sibTransId="{DB1F3AE5-48CB-4D07-B586-DA6F135B1A21}"/>
    <dgm:cxn modelId="{1289CAF5-C38E-499F-ABB2-7588EF7C2F90}" srcId="{DEC48ED8-57C1-4C4A-93CE-F00DE2D7E0D1}" destId="{ABF4031C-ABCC-4942-AB6E-58BDA5EA36C2}" srcOrd="3" destOrd="0" parTransId="{C03EB661-F17B-40E1-8718-B90DA63CE346}" sibTransId="{0E3C0D3A-2C5F-4B48-AB85-1A7443B99738}"/>
    <dgm:cxn modelId="{2D46A0FB-C27D-4F1C-AD47-C2C84BBEAFFB}" type="presOf" srcId="{F03A9180-562E-4EBE-B91C-9EA14878E7D4}" destId="{683EB5A5-CF53-4E6E-958F-3B26F5236F59}" srcOrd="0" destOrd="0" presId="urn:microsoft.com/office/officeart/2005/8/layout/default"/>
    <dgm:cxn modelId="{0ED950FC-79BD-44AA-8F5A-8B8BF648593F}" type="presOf" srcId="{1A5BE9F1-ECB0-40A9-81CD-43BDD2E7FD07}" destId="{66E9EFC9-0439-42AA-9CA8-CDBFADDF4251}" srcOrd="0" destOrd="0" presId="urn:microsoft.com/office/officeart/2005/8/layout/default"/>
    <dgm:cxn modelId="{D6C7235E-8626-479C-B314-254411FC4B57}" type="presParOf" srcId="{975A1281-96BA-4318-B556-9516E98B62AA}" destId="{B45055DF-0CE7-4577-9373-3CB5C40DF309}" srcOrd="0" destOrd="0" presId="urn:microsoft.com/office/officeart/2005/8/layout/default"/>
    <dgm:cxn modelId="{7AB85C1D-2555-4E03-99F6-AB25F284A501}" type="presParOf" srcId="{975A1281-96BA-4318-B556-9516E98B62AA}" destId="{85A7CA4D-1578-4C9F-AA5E-A96E25768B48}" srcOrd="1" destOrd="0" presId="urn:microsoft.com/office/officeart/2005/8/layout/default"/>
    <dgm:cxn modelId="{D71522C5-3383-4F0C-B730-621F1EDF95C5}" type="presParOf" srcId="{975A1281-96BA-4318-B556-9516E98B62AA}" destId="{239110C1-E6BE-4554-A7B9-6E07F0977D38}" srcOrd="2" destOrd="0" presId="urn:microsoft.com/office/officeart/2005/8/layout/default"/>
    <dgm:cxn modelId="{AAA697A9-D517-44DE-9E7B-094112444D56}" type="presParOf" srcId="{975A1281-96BA-4318-B556-9516E98B62AA}" destId="{FD04AA15-BC12-443E-8E62-87CA48411AE8}" srcOrd="3" destOrd="0" presId="urn:microsoft.com/office/officeart/2005/8/layout/default"/>
    <dgm:cxn modelId="{F41CF9F4-D5D6-4EF5-ACB5-C07541248A48}" type="presParOf" srcId="{975A1281-96BA-4318-B556-9516E98B62AA}" destId="{AACB7CB7-0E5E-4401-BCE9-01C2345AAD41}" srcOrd="4" destOrd="0" presId="urn:microsoft.com/office/officeart/2005/8/layout/default"/>
    <dgm:cxn modelId="{15E94988-6D81-4E36-8B45-432CC46A4E71}" type="presParOf" srcId="{975A1281-96BA-4318-B556-9516E98B62AA}" destId="{B6680436-F00F-464C-A597-463BC2E4409C}" srcOrd="5" destOrd="0" presId="urn:microsoft.com/office/officeart/2005/8/layout/default"/>
    <dgm:cxn modelId="{F3B98CB7-652B-4808-A36F-84D9B10EEBF3}" type="presParOf" srcId="{975A1281-96BA-4318-B556-9516E98B62AA}" destId="{A7DFE845-5070-413D-B541-EB1DA1B2CA91}" srcOrd="6" destOrd="0" presId="urn:microsoft.com/office/officeart/2005/8/layout/default"/>
    <dgm:cxn modelId="{83F23326-673D-46F5-96FD-59864113F526}" type="presParOf" srcId="{975A1281-96BA-4318-B556-9516E98B62AA}" destId="{AB50310A-52A4-49BD-AC87-406325026A83}" srcOrd="7" destOrd="0" presId="urn:microsoft.com/office/officeart/2005/8/layout/default"/>
    <dgm:cxn modelId="{A98CF846-C09A-46ED-BD9C-64F735600587}" type="presParOf" srcId="{975A1281-96BA-4318-B556-9516E98B62AA}" destId="{7049D1A0-0A4C-436D-BBF8-37ED04DF4AB7}" srcOrd="8" destOrd="0" presId="urn:microsoft.com/office/officeart/2005/8/layout/default"/>
    <dgm:cxn modelId="{13F3492A-C0F1-496F-8996-5A9D0B8EBC56}" type="presParOf" srcId="{975A1281-96BA-4318-B556-9516E98B62AA}" destId="{D4EBCA97-300F-49C7-83E8-639DDBE6E442}" srcOrd="9" destOrd="0" presId="urn:microsoft.com/office/officeart/2005/8/layout/default"/>
    <dgm:cxn modelId="{5156B87F-8917-4CB9-81A8-27BCC80E25BE}" type="presParOf" srcId="{975A1281-96BA-4318-B556-9516E98B62AA}" destId="{D1B6BC28-591C-4B89-8C2C-9905791E6508}" srcOrd="10" destOrd="0" presId="urn:microsoft.com/office/officeart/2005/8/layout/default"/>
    <dgm:cxn modelId="{E14E0042-B0B0-4758-9145-33AEEF41CB43}" type="presParOf" srcId="{975A1281-96BA-4318-B556-9516E98B62AA}" destId="{55D5F10A-39AE-494D-BC85-9F324C2E932F}" srcOrd="11" destOrd="0" presId="urn:microsoft.com/office/officeart/2005/8/layout/default"/>
    <dgm:cxn modelId="{C3B27425-50E5-41A5-88C9-F9A3E80A64C3}" type="presParOf" srcId="{975A1281-96BA-4318-B556-9516E98B62AA}" destId="{FFA8C000-1001-409D-BB3D-320F2AFE3FB0}" srcOrd="12" destOrd="0" presId="urn:microsoft.com/office/officeart/2005/8/layout/default"/>
    <dgm:cxn modelId="{7908B6C7-F561-4D4E-B0FB-F17C11AD972D}" type="presParOf" srcId="{975A1281-96BA-4318-B556-9516E98B62AA}" destId="{45985184-8A0E-4137-88C8-B5EF87C504CA}" srcOrd="13" destOrd="0" presId="urn:microsoft.com/office/officeart/2005/8/layout/default"/>
    <dgm:cxn modelId="{825A9AA3-3E22-4E57-92BB-4DD63CE6B4E0}" type="presParOf" srcId="{975A1281-96BA-4318-B556-9516E98B62AA}" destId="{95C8748A-93CB-4133-A5E0-B3A76FC908D6}" srcOrd="14" destOrd="0" presId="urn:microsoft.com/office/officeart/2005/8/layout/default"/>
    <dgm:cxn modelId="{6CA64C8D-29D0-4AF6-BE10-6F0F8535C26F}" type="presParOf" srcId="{975A1281-96BA-4318-B556-9516E98B62AA}" destId="{1517BDF5-0812-4D24-84B8-F3A0F50E28F8}" srcOrd="15" destOrd="0" presId="urn:microsoft.com/office/officeart/2005/8/layout/default"/>
    <dgm:cxn modelId="{98B2F6EB-F244-4FDE-B6FE-C2344EA5F416}" type="presParOf" srcId="{975A1281-96BA-4318-B556-9516E98B62AA}" destId="{66E9EFC9-0439-42AA-9CA8-CDBFADDF4251}" srcOrd="16" destOrd="0" presId="urn:microsoft.com/office/officeart/2005/8/layout/default"/>
    <dgm:cxn modelId="{6C0F7E83-D346-48F9-BFF1-760CB4571607}" type="presParOf" srcId="{975A1281-96BA-4318-B556-9516E98B62AA}" destId="{C1212FC8-0FF1-4BC4-9119-145C5F73F4D1}" srcOrd="17" destOrd="0" presId="urn:microsoft.com/office/officeart/2005/8/layout/default"/>
    <dgm:cxn modelId="{E828C5BB-7737-43C9-8139-0629CF7F9E3B}" type="presParOf" srcId="{975A1281-96BA-4318-B556-9516E98B62AA}" destId="{A14DA994-3F0D-4692-92B5-7E72F0B563C1}" srcOrd="18" destOrd="0" presId="urn:microsoft.com/office/officeart/2005/8/layout/default"/>
    <dgm:cxn modelId="{B3F45DBE-CED4-4B5D-9434-2F51AC7916F2}" type="presParOf" srcId="{975A1281-96BA-4318-B556-9516E98B62AA}" destId="{409DA266-372B-4803-8796-31952CA37E5E}" srcOrd="19" destOrd="0" presId="urn:microsoft.com/office/officeart/2005/8/layout/default"/>
    <dgm:cxn modelId="{493EA563-4D27-406B-8DC3-2A5B74F43346}" type="presParOf" srcId="{975A1281-96BA-4318-B556-9516E98B62AA}" destId="{E49FCCF7-CD9E-4B2B-964A-C40131EAD05A}" srcOrd="20" destOrd="0" presId="urn:microsoft.com/office/officeart/2005/8/layout/default"/>
    <dgm:cxn modelId="{E965726A-CA4B-48D9-8970-3124516BFF42}" type="presParOf" srcId="{975A1281-96BA-4318-B556-9516E98B62AA}" destId="{BF49683A-AE87-4A8F-B411-6F922A2DCCE9}" srcOrd="21" destOrd="0" presId="urn:microsoft.com/office/officeart/2005/8/layout/default"/>
    <dgm:cxn modelId="{CA7A834B-CDBA-4693-8338-175EBDF170A4}" type="presParOf" srcId="{975A1281-96BA-4318-B556-9516E98B62AA}" destId="{683EB5A5-CF53-4E6E-958F-3B26F5236F59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3E3E3-D305-4097-A061-D60E9D83307D}">
      <dsp:nvSpPr>
        <dsp:cNvPr id="0" name=""/>
        <dsp:cNvSpPr/>
      </dsp:nvSpPr>
      <dsp:spPr>
        <a:xfrm>
          <a:off x="0" y="388348"/>
          <a:ext cx="11496333" cy="8154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400" kern="1200" dirty="0">
              <a:latin typeface="Calibri Light" panose="020F0302020204030204"/>
            </a:rPr>
            <a:t>To Continue</a:t>
          </a:r>
          <a:r>
            <a:rPr lang="en-AU" sz="3400" kern="1200" dirty="0"/>
            <a:t> the spread of Dhamma while preserving the purity</a:t>
          </a:r>
          <a:endParaRPr lang="en-US" sz="3400" kern="1200" dirty="0"/>
        </a:p>
      </dsp:txBody>
      <dsp:txXfrm>
        <a:off x="39809" y="428157"/>
        <a:ext cx="11416715" cy="735872"/>
      </dsp:txXfrm>
    </dsp:sp>
    <dsp:sp modelId="{81F19A2B-5B73-4CF7-886B-ABD359CBEF99}">
      <dsp:nvSpPr>
        <dsp:cNvPr id="0" name=""/>
        <dsp:cNvSpPr/>
      </dsp:nvSpPr>
      <dsp:spPr>
        <a:xfrm>
          <a:off x="0" y="1301759"/>
          <a:ext cx="11496333" cy="81549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400" kern="1200" dirty="0">
              <a:latin typeface="Calibri Light" panose="020F0302020204030204"/>
            </a:rPr>
            <a:t>- </a:t>
          </a:r>
          <a:r>
            <a:rPr lang="en-AU" sz="3400" kern="1200" dirty="0"/>
            <a:t>Get </a:t>
          </a:r>
          <a:r>
            <a:rPr lang="en-AU" sz="3400" u="none" kern="1200" dirty="0"/>
            <a:t>educated &amp;</a:t>
          </a:r>
          <a:r>
            <a:rPr lang="en-AU" sz="3400" kern="1200" dirty="0"/>
            <a:t> help get others educated</a:t>
          </a:r>
          <a:endParaRPr lang="en-US" sz="3400" kern="1200" dirty="0"/>
        </a:p>
      </dsp:txBody>
      <dsp:txXfrm>
        <a:off x="39809" y="1341568"/>
        <a:ext cx="11416715" cy="735872"/>
      </dsp:txXfrm>
    </dsp:sp>
    <dsp:sp modelId="{E7F502BE-442F-4239-9C51-087B0BE0BA02}">
      <dsp:nvSpPr>
        <dsp:cNvPr id="0" name=""/>
        <dsp:cNvSpPr/>
      </dsp:nvSpPr>
      <dsp:spPr>
        <a:xfrm>
          <a:off x="0" y="2215169"/>
          <a:ext cx="11496333" cy="81549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400" kern="1200" dirty="0">
              <a:latin typeface="Calibri Light" panose="020F0302020204030204"/>
            </a:rPr>
            <a:t>- </a:t>
          </a:r>
          <a:r>
            <a:rPr lang="en-AU" sz="3400" kern="1200" dirty="0"/>
            <a:t>Get benefited &amp; help </a:t>
          </a:r>
          <a:r>
            <a:rPr lang="en-AU" sz="3400" u="none" kern="1200" dirty="0"/>
            <a:t>get </a:t>
          </a:r>
          <a:r>
            <a:rPr lang="en-AU" sz="3400" kern="1200" dirty="0"/>
            <a:t>others </a:t>
          </a:r>
          <a:r>
            <a:rPr lang="en-AU" sz="3400" kern="1200" dirty="0">
              <a:latin typeface="Calibri Light" panose="020F0302020204030204"/>
            </a:rPr>
            <a:t>benefited</a:t>
          </a:r>
          <a:endParaRPr lang="en-US" sz="3400" kern="1200" dirty="0" err="1"/>
        </a:p>
      </dsp:txBody>
      <dsp:txXfrm>
        <a:off x="39809" y="2254978"/>
        <a:ext cx="11416715" cy="735872"/>
      </dsp:txXfrm>
    </dsp:sp>
    <dsp:sp modelId="{E7986F74-F140-4042-88F3-7A3945068077}">
      <dsp:nvSpPr>
        <dsp:cNvPr id="0" name=""/>
        <dsp:cNvSpPr/>
      </dsp:nvSpPr>
      <dsp:spPr>
        <a:xfrm>
          <a:off x="0" y="3128579"/>
          <a:ext cx="11496333" cy="81549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400" kern="1200" dirty="0">
              <a:latin typeface="Calibri Light" panose="020F0302020204030204"/>
            </a:rPr>
            <a:t>- </a:t>
          </a:r>
          <a:r>
            <a:rPr lang="en-AU" sz="3400" kern="1200" dirty="0"/>
            <a:t>Get involved &amp; help get others </a:t>
          </a:r>
          <a:r>
            <a:rPr lang="en-AU" sz="3400" kern="1200" dirty="0">
              <a:latin typeface="Calibri Light" panose="020F0302020204030204"/>
            </a:rPr>
            <a:t>involved* </a:t>
          </a:r>
        </a:p>
      </dsp:txBody>
      <dsp:txXfrm>
        <a:off x="39809" y="3168388"/>
        <a:ext cx="11416715" cy="735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055DF-0CE7-4577-9373-3CB5C40DF309}">
      <dsp:nvSpPr>
        <dsp:cNvPr id="0" name=""/>
        <dsp:cNvSpPr/>
      </dsp:nvSpPr>
      <dsp:spPr>
        <a:xfrm>
          <a:off x="872392" y="856"/>
          <a:ext cx="2363790" cy="14182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INTERNATIONAL WEBSITES</a:t>
          </a:r>
        </a:p>
      </dsp:txBody>
      <dsp:txXfrm>
        <a:off x="872392" y="856"/>
        <a:ext cx="2363790" cy="1418274"/>
      </dsp:txXfrm>
    </dsp:sp>
    <dsp:sp modelId="{239110C1-E6BE-4554-A7B9-6E07F0977D38}">
      <dsp:nvSpPr>
        <dsp:cNvPr id="0" name=""/>
        <dsp:cNvSpPr/>
      </dsp:nvSpPr>
      <dsp:spPr>
        <a:xfrm>
          <a:off x="3472561" y="856"/>
          <a:ext cx="2363790" cy="1418274"/>
        </a:xfrm>
        <a:prstGeom prst="rect">
          <a:avLst/>
        </a:prstGeom>
        <a:solidFill>
          <a:schemeClr val="accent5">
            <a:hueOff val="-614413"/>
            <a:satOff val="-1584"/>
            <a:lumOff val="-10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MOBILE APPS (MAIN &amp; CTC)</a:t>
          </a:r>
        </a:p>
      </dsp:txBody>
      <dsp:txXfrm>
        <a:off x="3472561" y="856"/>
        <a:ext cx="2363790" cy="1418274"/>
      </dsp:txXfrm>
    </dsp:sp>
    <dsp:sp modelId="{AACB7CB7-0E5E-4401-BCE9-01C2345AAD41}">
      <dsp:nvSpPr>
        <dsp:cNvPr id="0" name=""/>
        <dsp:cNvSpPr/>
      </dsp:nvSpPr>
      <dsp:spPr>
        <a:xfrm>
          <a:off x="6072731" y="856"/>
          <a:ext cx="2363790" cy="1418274"/>
        </a:xfrm>
        <a:prstGeom prst="rect">
          <a:avLst/>
        </a:prstGeom>
        <a:solidFill>
          <a:schemeClr val="accent5">
            <a:hueOff val="-1228826"/>
            <a:satOff val="-3167"/>
            <a:lumOff val="-21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M365 INDIVIDUAL EMAIL &amp; TEAM COLLABORATION TOOLS</a:t>
          </a:r>
        </a:p>
      </dsp:txBody>
      <dsp:txXfrm>
        <a:off x="6072731" y="856"/>
        <a:ext cx="2363790" cy="1418274"/>
      </dsp:txXfrm>
    </dsp:sp>
    <dsp:sp modelId="{A7DFE845-5070-413D-B541-EB1DA1B2CA91}">
      <dsp:nvSpPr>
        <dsp:cNvPr id="0" name=""/>
        <dsp:cNvSpPr/>
      </dsp:nvSpPr>
      <dsp:spPr>
        <a:xfrm>
          <a:off x="8672900" y="856"/>
          <a:ext cx="2363790" cy="1418274"/>
        </a:xfrm>
        <a:prstGeom prst="rect">
          <a:avLst/>
        </a:prstGeom>
        <a:solidFill>
          <a:schemeClr val="accent5">
            <a:hueOff val="-1843239"/>
            <a:satOff val="-4751"/>
            <a:lumOff val="-3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MEDIA LIBRARY &amp; MEDIAWALLA</a:t>
          </a:r>
        </a:p>
      </dsp:txBody>
      <dsp:txXfrm>
        <a:off x="8672900" y="856"/>
        <a:ext cx="2363790" cy="1418274"/>
      </dsp:txXfrm>
    </dsp:sp>
    <dsp:sp modelId="{7049D1A0-0A4C-436D-BBF8-37ED04DF4AB7}">
      <dsp:nvSpPr>
        <dsp:cNvPr id="0" name=""/>
        <dsp:cNvSpPr/>
      </dsp:nvSpPr>
      <dsp:spPr>
        <a:xfrm>
          <a:off x="872392" y="1655509"/>
          <a:ext cx="2363790" cy="1418274"/>
        </a:xfrm>
        <a:prstGeom prst="rect">
          <a:avLst/>
        </a:prstGeom>
        <a:solidFill>
          <a:schemeClr val="accent5">
            <a:hueOff val="-2457652"/>
            <a:satOff val="-6334"/>
            <a:lumOff val="-42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COURSE SCHEDULES &amp; ONLINE APPLICATIONS</a:t>
          </a:r>
        </a:p>
      </dsp:txBody>
      <dsp:txXfrm>
        <a:off x="872392" y="1655509"/>
        <a:ext cx="2363790" cy="1418274"/>
      </dsp:txXfrm>
    </dsp:sp>
    <dsp:sp modelId="{D1B6BC28-591C-4B89-8C2C-9905791E6508}">
      <dsp:nvSpPr>
        <dsp:cNvPr id="0" name=""/>
        <dsp:cNvSpPr/>
      </dsp:nvSpPr>
      <dsp:spPr>
        <a:xfrm>
          <a:off x="3472561" y="1655509"/>
          <a:ext cx="2363790" cy="1418274"/>
        </a:xfrm>
        <a:prstGeom prst="rect">
          <a:avLst/>
        </a:prstGeom>
        <a:solidFill>
          <a:schemeClr val="accent5">
            <a:hueOff val="-3072065"/>
            <a:satOff val="-7918"/>
            <a:lumOff val="-53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LONG COURSE APPROVAL PROCESS</a:t>
          </a:r>
        </a:p>
      </dsp:txBody>
      <dsp:txXfrm>
        <a:off x="3472561" y="1655509"/>
        <a:ext cx="2363790" cy="1418274"/>
      </dsp:txXfrm>
    </dsp:sp>
    <dsp:sp modelId="{FFA8C000-1001-409D-BB3D-320F2AFE3FB0}">
      <dsp:nvSpPr>
        <dsp:cNvPr id="0" name=""/>
        <dsp:cNvSpPr/>
      </dsp:nvSpPr>
      <dsp:spPr>
        <a:xfrm>
          <a:off x="6072731" y="1655509"/>
          <a:ext cx="2363790" cy="1418274"/>
        </a:xfrm>
        <a:prstGeom prst="rect">
          <a:avLst/>
        </a:prstGeom>
        <a:solidFill>
          <a:schemeClr val="accent5">
            <a:hueOff val="-3686478"/>
            <a:satOff val="-9501"/>
            <a:lumOff val="-64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MAILING / ANNOUNCE LISTS</a:t>
          </a:r>
        </a:p>
      </dsp:txBody>
      <dsp:txXfrm>
        <a:off x="6072731" y="1655509"/>
        <a:ext cx="2363790" cy="1418274"/>
      </dsp:txXfrm>
    </dsp:sp>
    <dsp:sp modelId="{95C8748A-93CB-4133-A5E0-B3A76FC908D6}">
      <dsp:nvSpPr>
        <dsp:cNvPr id="0" name=""/>
        <dsp:cNvSpPr/>
      </dsp:nvSpPr>
      <dsp:spPr>
        <a:xfrm>
          <a:off x="8672900" y="1655509"/>
          <a:ext cx="2363790" cy="1418274"/>
        </a:xfrm>
        <a:prstGeom prst="rect">
          <a:avLst/>
        </a:prstGeom>
        <a:solidFill>
          <a:schemeClr val="accent5">
            <a:hueOff val="-4300891"/>
            <a:satOff val="-11085"/>
            <a:lumOff val="-74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INTERNATIONAL SPECIAL LIST</a:t>
          </a:r>
        </a:p>
      </dsp:txBody>
      <dsp:txXfrm>
        <a:off x="8672900" y="1655509"/>
        <a:ext cx="2363790" cy="1418274"/>
      </dsp:txXfrm>
    </dsp:sp>
    <dsp:sp modelId="{66E9EFC9-0439-42AA-9CA8-CDBFADDF4251}">
      <dsp:nvSpPr>
        <dsp:cNvPr id="0" name=""/>
        <dsp:cNvSpPr/>
      </dsp:nvSpPr>
      <dsp:spPr>
        <a:xfrm>
          <a:off x="872392" y="3310162"/>
          <a:ext cx="2363790" cy="1418274"/>
        </a:xfrm>
        <a:prstGeom prst="rect">
          <a:avLst/>
        </a:prstGeom>
        <a:solidFill>
          <a:schemeClr val="accent5">
            <a:hueOff val="-4915304"/>
            <a:satOff val="-12668"/>
            <a:lumOff val="-85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AT  &amp; CCT BOOKS</a:t>
          </a:r>
        </a:p>
      </dsp:txBody>
      <dsp:txXfrm>
        <a:off x="872392" y="3310162"/>
        <a:ext cx="2363790" cy="1418274"/>
      </dsp:txXfrm>
    </dsp:sp>
    <dsp:sp modelId="{A14DA994-3F0D-4692-92B5-7E72F0B563C1}">
      <dsp:nvSpPr>
        <dsp:cNvPr id="0" name=""/>
        <dsp:cNvSpPr/>
      </dsp:nvSpPr>
      <dsp:spPr>
        <a:xfrm>
          <a:off x="3472561" y="3310162"/>
          <a:ext cx="2363790" cy="1418274"/>
        </a:xfrm>
        <a:prstGeom prst="rect">
          <a:avLst/>
        </a:prstGeom>
        <a:solidFill>
          <a:schemeClr val="accent5">
            <a:hueOff val="-5529717"/>
            <a:satOff val="-14252"/>
            <a:lumOff val="-96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DHAMMA.ORG PORTAL</a:t>
          </a:r>
          <a:endParaRPr lang="en-US" sz="2200" kern="1200" dirty="0">
            <a:latin typeface="Calibri Light" panose="020F0302020204030204"/>
          </a:endParaRPr>
        </a:p>
      </dsp:txBody>
      <dsp:txXfrm>
        <a:off x="3472561" y="3310162"/>
        <a:ext cx="2363790" cy="1418274"/>
      </dsp:txXfrm>
    </dsp:sp>
    <dsp:sp modelId="{E49FCCF7-CD9E-4B2B-964A-C40131EAD05A}">
      <dsp:nvSpPr>
        <dsp:cNvPr id="0" name=""/>
        <dsp:cNvSpPr/>
      </dsp:nvSpPr>
      <dsp:spPr>
        <a:xfrm>
          <a:off x="6072731" y="3310162"/>
          <a:ext cx="2363790" cy="1418274"/>
        </a:xfrm>
        <a:prstGeom prst="rect">
          <a:avLst/>
        </a:prstGeom>
        <a:solidFill>
          <a:schemeClr val="accent5">
            <a:hueOff val="-6144130"/>
            <a:satOff val="-15835"/>
            <a:lumOff val="-106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INFRASTRUCTURE TOOLS: WIKI, JIRA, GITHUB, OTHERS</a:t>
          </a:r>
          <a:r>
            <a:rPr lang="en-US" sz="2200" kern="1200" dirty="0">
              <a:latin typeface="Calibri Light" panose="020F0302020204030204"/>
            </a:rPr>
            <a:t> </a:t>
          </a:r>
          <a:r>
            <a:rPr lang="en-US" sz="2200" kern="1200" dirty="0">
              <a:solidFill>
                <a:srgbClr val="000000"/>
              </a:solidFill>
              <a:latin typeface="Calibri Light"/>
              <a:cs typeface="Calibri Light"/>
            </a:rPr>
            <a:t> </a:t>
          </a:r>
          <a:endParaRPr lang="en-US" sz="2200" kern="1200" dirty="0"/>
        </a:p>
      </dsp:txBody>
      <dsp:txXfrm>
        <a:off x="6072731" y="3310162"/>
        <a:ext cx="2363790" cy="1418274"/>
      </dsp:txXfrm>
    </dsp:sp>
    <dsp:sp modelId="{683EB5A5-CF53-4E6E-958F-3B26F5236F59}">
      <dsp:nvSpPr>
        <dsp:cNvPr id="0" name=""/>
        <dsp:cNvSpPr/>
      </dsp:nvSpPr>
      <dsp:spPr>
        <a:xfrm>
          <a:off x="8672900" y="3310162"/>
          <a:ext cx="2363790" cy="1418274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 Light" panose="020F0302020204030204"/>
            </a:rPr>
            <a:t>CENTER OPERATIONS</a:t>
          </a:r>
          <a:endParaRPr lang="en-US" sz="2200" kern="1200" dirty="0"/>
        </a:p>
      </dsp:txBody>
      <dsp:txXfrm>
        <a:off x="8672900" y="3310162"/>
        <a:ext cx="2363790" cy="1418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it-IT" sz="1800" spc="-1" strike="noStrike">
                <a:latin typeface="Arial"/>
              </a:rPr>
              <a:t>Fai clic per modificare il formato del testo del titolo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hyperlink" Target="http://www.dhamma.org/" TargetMode="External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diagramData" Target="../diagrams/data2.xml"/><Relationship Id="rId2" Type="http://schemas.openxmlformats.org/officeDocument/2006/relationships/diagramLayout" Target="../diagrams/layout2.xml"/><Relationship Id="rId3" Type="http://schemas.openxmlformats.org/officeDocument/2006/relationships/diagramQuickStyle" Target="../diagrams/quickStyle2.xml"/><Relationship Id="rId4" Type="http://schemas.openxmlformats.org/officeDocument/2006/relationships/diagramColors" Target="../diagrams/colors2.xml"/><Relationship Id="rId5" Type="http://schemas.microsoft.com/office/2007/relationships/diagramDrawing" Target="../diagrams/drawing2.xml"/><Relationship Id="rId6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CustomShape 2"/>
          <p:cNvSpPr/>
          <p:nvPr/>
        </p:nvSpPr>
        <p:spPr>
          <a:xfrm>
            <a:off x="914760" y="2173680"/>
            <a:ext cx="6267600" cy="21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Calibri Light"/>
              </a:rPr>
              <a:t> </a:t>
            </a:r>
            <a:br/>
            <a:r>
              <a:rPr b="0" lang="en-US" sz="4000" spc="-1" strike="noStrike">
                <a:solidFill>
                  <a:srgbClr val="000000"/>
                </a:solidFill>
                <a:latin typeface="Calibri Light"/>
              </a:rPr>
              <a:t>Dhamma.org/IVTA</a:t>
            </a:r>
            <a:endParaRPr b="0" lang="it-IT" sz="4000" spc="-1" strike="noStrike">
              <a:latin typeface="Arial"/>
            </a:endParaRPr>
          </a:p>
        </p:txBody>
      </p:sp>
      <p:sp>
        <p:nvSpPr>
          <p:cNvPr id="116" name="CustomShape 3"/>
          <p:cNvSpPr/>
          <p:nvPr/>
        </p:nvSpPr>
        <p:spPr>
          <a:xfrm flipH="1">
            <a:off x="8122680" y="0"/>
            <a:ext cx="4068000" cy="6857280"/>
          </a:xfrm>
          <a:prstGeom prst="rect">
            <a:avLst/>
          </a:prstGeom>
          <a:gradFill rotWithShape="0">
            <a:gsLst>
              <a:gs pos="26000">
                <a:srgbClr val="000000"/>
              </a:gs>
              <a:gs pos="100000">
                <a:srgbClr val="4472c4"/>
              </a:gs>
            </a:gsLst>
            <a:lin ang="9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CustomShape 4"/>
          <p:cNvSpPr/>
          <p:nvPr/>
        </p:nvSpPr>
        <p:spPr>
          <a:xfrm flipH="1">
            <a:off x="8122680" y="0"/>
            <a:ext cx="3610800" cy="6857280"/>
          </a:xfrm>
          <a:prstGeom prst="rect">
            <a:avLst/>
          </a:prstGeom>
          <a:gradFill rotWithShape="0">
            <a:gsLst>
              <a:gs pos="0">
                <a:srgbClr val="2f5597">
                  <a:alpha val="56078"/>
                </a:srgbClr>
              </a:gs>
              <a:gs pos="100000">
                <a:srgbClr val="000000">
                  <a:alpha val="52156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CustomShape 5"/>
          <p:cNvSpPr/>
          <p:nvPr/>
        </p:nvSpPr>
        <p:spPr>
          <a:xfrm rot="5400000">
            <a:off x="8231400" y="-106920"/>
            <a:ext cx="3853080" cy="4068000"/>
          </a:xfrm>
          <a:prstGeom prst="rect">
            <a:avLst/>
          </a:prstGeom>
          <a:gradFill rotWithShape="0">
            <a:gsLst>
              <a:gs pos="4000">
                <a:srgbClr val="4472c4">
                  <a:alpha val="0"/>
                </a:srgbClr>
              </a:gs>
              <a:gs pos="100000">
                <a:srgbClr val="000000">
                  <a:alpha val="34117"/>
                </a:srgbClr>
              </a:gs>
            </a:gsLst>
            <a:lin ang="13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9" name="Picture 6" descr="A picture containing wheel, projector&#10;&#10;Description automatically generated"/>
          <p:cNvPicPr/>
          <p:nvPr/>
        </p:nvPicPr>
        <p:blipFill>
          <a:blip r:embed="rId1"/>
          <a:srcRect l="10947" t="0" r="9306" b="5"/>
          <a:stretch/>
        </p:blipFill>
        <p:spPr>
          <a:xfrm>
            <a:off x="5678280" y="1050840"/>
            <a:ext cx="4755600" cy="4755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CustomShape 2"/>
          <p:cNvSpPr/>
          <p:nvPr/>
        </p:nvSpPr>
        <p:spPr>
          <a:xfrm flipH="1">
            <a:off x="-720" y="0"/>
            <a:ext cx="12191400" cy="159012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2f5597"/>
              </a:gs>
            </a:gsLst>
            <a:lin ang="8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CustomShape 3"/>
          <p:cNvSpPr/>
          <p:nvPr/>
        </p:nvSpPr>
        <p:spPr>
          <a:xfrm flipH="1" rot="10800000">
            <a:off x="0" y="720"/>
            <a:ext cx="8114760" cy="1590120"/>
          </a:xfrm>
          <a:prstGeom prst="rect">
            <a:avLst/>
          </a:prstGeom>
          <a:gradFill rotWithShape="0">
            <a:gsLst>
              <a:gs pos="20000">
                <a:srgbClr val="4472c4">
                  <a:alpha val="0"/>
                </a:srgbClr>
              </a:gs>
              <a:gs pos="100000">
                <a:srgbClr val="203864">
                  <a:alpha val="55294"/>
                </a:srgbClr>
              </a:gs>
            </a:gsLst>
            <a:lin ang="3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CustomShape 4"/>
          <p:cNvSpPr/>
          <p:nvPr/>
        </p:nvSpPr>
        <p:spPr>
          <a:xfrm flipH="1">
            <a:off x="8114400" y="0"/>
            <a:ext cx="4075920" cy="1590120"/>
          </a:xfrm>
          <a:prstGeom prst="rect">
            <a:avLst/>
          </a:prstGeom>
          <a:gradFill rotWithShape="0">
            <a:gsLst>
              <a:gs pos="0">
                <a:srgbClr val="4472c4">
                  <a:alpha val="66274"/>
                </a:srgbClr>
              </a:gs>
              <a:gs pos="100000">
                <a:srgbClr val="000000">
                  <a:alpha val="30196"/>
                </a:srgbClr>
              </a:gs>
            </a:gsLst>
            <a:lin ang="13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5"/>
          <p:cNvSpPr/>
          <p:nvPr/>
        </p:nvSpPr>
        <p:spPr>
          <a:xfrm>
            <a:off x="459360" y="0"/>
            <a:ext cx="11732040" cy="1596600"/>
          </a:xfrm>
          <a:prstGeom prst="rect">
            <a:avLst/>
          </a:prstGeom>
          <a:gradFill rotWithShape="0">
            <a:gsLst>
              <a:gs pos="50000">
                <a:srgbClr val="000000">
                  <a:alpha val="0"/>
                </a:srgbClr>
              </a:gs>
              <a:gs pos="100000">
                <a:srgbClr val="203864">
                  <a:alpha val="52156"/>
                </a:srgbClr>
              </a:gs>
            </a:gsLst>
            <a:lin ang="16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6"/>
          <p:cNvSpPr/>
          <p:nvPr/>
        </p:nvSpPr>
        <p:spPr>
          <a:xfrm>
            <a:off x="412560" y="294480"/>
            <a:ext cx="11310480" cy="10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4000" spc="-1" strike="noStrike">
                <a:solidFill>
                  <a:srgbClr val="ffffff"/>
                </a:solidFill>
                <a:latin typeface="Calibri Light"/>
              </a:rPr>
              <a:t>GOAL</a:t>
            </a:r>
            <a:endParaRPr b="0" lang="it-IT" sz="4000" spc="-1" strike="noStrike"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4225173259"/>
              </p:ext>
            </p:extLst>
          </p:nvPr>
        </p:nvGraphicFramePr>
        <p:xfrm>
          <a:off x="414720" y="1860480"/>
          <a:ext cx="11495520" cy="433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2"/>
          <p:cNvSpPr/>
          <p:nvPr/>
        </p:nvSpPr>
        <p:spPr>
          <a:xfrm flipH="1">
            <a:off x="-720" y="0"/>
            <a:ext cx="12191400" cy="159012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2f5597"/>
              </a:gs>
            </a:gsLst>
            <a:lin ang="8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3"/>
          <p:cNvSpPr/>
          <p:nvPr/>
        </p:nvSpPr>
        <p:spPr>
          <a:xfrm flipH="1" rot="10800000">
            <a:off x="0" y="720"/>
            <a:ext cx="8114760" cy="1590120"/>
          </a:xfrm>
          <a:prstGeom prst="rect">
            <a:avLst/>
          </a:prstGeom>
          <a:gradFill rotWithShape="0">
            <a:gsLst>
              <a:gs pos="20000">
                <a:srgbClr val="4472c4">
                  <a:alpha val="0"/>
                </a:srgbClr>
              </a:gs>
              <a:gs pos="100000">
                <a:srgbClr val="203864">
                  <a:alpha val="55294"/>
                </a:srgbClr>
              </a:gs>
            </a:gsLst>
            <a:lin ang="3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4"/>
          <p:cNvSpPr/>
          <p:nvPr/>
        </p:nvSpPr>
        <p:spPr>
          <a:xfrm flipH="1">
            <a:off x="8114400" y="0"/>
            <a:ext cx="4075920" cy="1590120"/>
          </a:xfrm>
          <a:prstGeom prst="rect">
            <a:avLst/>
          </a:prstGeom>
          <a:gradFill rotWithShape="0">
            <a:gsLst>
              <a:gs pos="0">
                <a:srgbClr val="4472c4">
                  <a:alpha val="66274"/>
                </a:srgbClr>
              </a:gs>
              <a:gs pos="100000">
                <a:srgbClr val="000000">
                  <a:alpha val="30196"/>
                </a:srgbClr>
              </a:gs>
            </a:gsLst>
            <a:lin ang="13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5"/>
          <p:cNvSpPr/>
          <p:nvPr/>
        </p:nvSpPr>
        <p:spPr>
          <a:xfrm>
            <a:off x="459360" y="0"/>
            <a:ext cx="11732040" cy="1596600"/>
          </a:xfrm>
          <a:prstGeom prst="rect">
            <a:avLst/>
          </a:prstGeom>
          <a:gradFill rotWithShape="0">
            <a:gsLst>
              <a:gs pos="50000">
                <a:srgbClr val="000000">
                  <a:alpha val="0"/>
                </a:srgbClr>
              </a:gs>
              <a:gs pos="100000">
                <a:srgbClr val="203864">
                  <a:alpha val="52156"/>
                </a:srgbClr>
              </a:gs>
            </a:gsLst>
            <a:lin ang="16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6"/>
          <p:cNvSpPr/>
          <p:nvPr/>
        </p:nvSpPr>
        <p:spPr>
          <a:xfrm>
            <a:off x="412560" y="294480"/>
            <a:ext cx="11310480" cy="10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4000" spc="-1" strike="noStrike">
                <a:solidFill>
                  <a:srgbClr val="ffffff"/>
                </a:solidFill>
                <a:latin typeface="Calibri Light"/>
                <a:ea typeface="Calibri Light"/>
              </a:rPr>
              <a:t>WHY DOES TECHNOLOGY MATTER?</a:t>
            </a:r>
            <a:endParaRPr b="0" lang="it-IT" sz="4000" spc="-1" strike="noStrike">
              <a:latin typeface="Arial"/>
            </a:endParaRPr>
          </a:p>
        </p:txBody>
      </p:sp>
      <p:graphicFrame>
        <p:nvGraphicFramePr>
          <p:cNvPr id="132" name="Table 7"/>
          <p:cNvGraphicFramePr/>
          <p:nvPr/>
        </p:nvGraphicFramePr>
        <p:xfrm>
          <a:off x="451080" y="1953360"/>
          <a:ext cx="11237760" cy="4506840"/>
        </p:xfrm>
        <a:graphic>
          <a:graphicData uri="http://schemas.openxmlformats.org/drawingml/2006/table">
            <a:tbl>
              <a:tblPr/>
              <a:tblGrid>
                <a:gridCol w="11238120"/>
              </a:tblGrid>
              <a:tr h="50076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Technology makes it easier to create different versions of - for example:</a:t>
                      </a:r>
                      <a:endParaRPr b="0" lang="it-IT" sz="2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a5a5a5"/>
                      </a:solidFill>
                    </a:lnT>
                    <a:lnB w="12240">
                      <a:solidFill>
                        <a:srgbClr val="a5a5a5"/>
                      </a:solidFill>
                    </a:lnB>
                    <a:solidFill>
                      <a:srgbClr val="a5a5a5">
                        <a:alpha val="20000"/>
                      </a:srgbClr>
                    </a:solidFill>
                  </a:tcPr>
                </a:tc>
              </a:tr>
              <a:tr h="50076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Media</a:t>
                      </a:r>
                      <a:endParaRPr b="0" lang="it-IT" sz="2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a5a5a5"/>
                      </a:solidFill>
                    </a:lnT>
                    <a:lnB w="12240">
                      <a:solidFill>
                        <a:srgbClr val="a5a5a5"/>
                      </a:solidFill>
                    </a:lnB>
                    <a:noFill/>
                  </a:tcPr>
                </a:tc>
              </a:tr>
              <a:tr h="50076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AT Kits, AT directories</a:t>
                      </a:r>
                      <a:endParaRPr b="0" lang="it-IT" sz="2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a5a5a5"/>
                      </a:solidFill>
                    </a:lnT>
                    <a:lnB w="12240">
                      <a:solidFill>
                        <a:srgbClr val="a5a5a5"/>
                      </a:solidFill>
                    </a:lnB>
                    <a:solidFill>
                      <a:srgbClr val="a5a5a5">
                        <a:alpha val="20000"/>
                      </a:srgbClr>
                    </a:solidFill>
                  </a:tcPr>
                </a:tc>
              </a:tr>
              <a:tr h="50076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Application Forms, LC systems </a:t>
                      </a:r>
                      <a:endParaRPr b="0" lang="it-IT" sz="2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a5a5a5"/>
                      </a:solidFill>
                    </a:lnT>
                    <a:lnB w="12240">
                      <a:solidFill>
                        <a:srgbClr val="a5a5a5"/>
                      </a:solidFill>
                    </a:lnB>
                    <a:noFill/>
                  </a:tcPr>
                </a:tc>
              </a:tr>
              <a:tr h="50076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Student-facing websites, Mobile apps</a:t>
                      </a:r>
                      <a:endParaRPr b="0" lang="it-IT" sz="2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a5a5a5"/>
                      </a:solidFill>
                    </a:lnT>
                    <a:lnB w="12240">
                      <a:solidFill>
                        <a:srgbClr val="a5a5a5"/>
                      </a:solidFill>
                    </a:lnB>
                    <a:solidFill>
                      <a:srgbClr val="a5a5a5">
                        <a:alpha val="20000"/>
                      </a:srgbClr>
                    </a:solidFill>
                  </a:tcPr>
                </a:tc>
              </a:tr>
              <a:tr h="500760">
                <a:tc>
                  <a:tcPr marL="91440" marR="91440">
                    <a:lnT w="12240">
                      <a:solidFill>
                        <a:srgbClr val="a5a5a5"/>
                      </a:solidFill>
                    </a:lnT>
                    <a:lnB w="12240">
                      <a:solidFill>
                        <a:srgbClr val="a5a5a5"/>
                      </a:solidFill>
                    </a:lnB>
                    <a:noFill/>
                  </a:tcPr>
                </a:tc>
              </a:tr>
              <a:tr h="50076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Technology admins might have access to sensitive student information</a:t>
                      </a:r>
                      <a:endParaRPr b="0" lang="it-IT" sz="2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a5a5a5"/>
                      </a:solidFill>
                    </a:lnT>
                    <a:lnB w="12240">
                      <a:solidFill>
                        <a:srgbClr val="a5a5a5"/>
                      </a:solidFill>
                    </a:lnB>
                    <a:solidFill>
                      <a:srgbClr val="a5a5a5">
                        <a:alpha val="20000"/>
                      </a:srgbClr>
                    </a:solidFill>
                  </a:tcPr>
                </a:tc>
              </a:tr>
              <a:tr h="500760">
                <a:tc>
                  <a:tcPr marL="91440" marR="91440">
                    <a:lnT w="12240">
                      <a:solidFill>
                        <a:srgbClr val="a5a5a5"/>
                      </a:solidFill>
                    </a:lnT>
                    <a:lnB w="12240">
                      <a:solidFill>
                        <a:srgbClr val="a5a5a5"/>
                      </a:solidFill>
                    </a:lnB>
                    <a:noFill/>
                  </a:tcPr>
                </a:tc>
              </a:tr>
              <a:tr h="5011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SCENARIOS THAT MIGHT LEAD TO IMPACTING THE EFFICACY OF THE TECHNIQUE</a:t>
                      </a:r>
                      <a:endParaRPr b="0" lang="it-IT" sz="2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a5a5a5"/>
                      </a:solidFill>
                    </a:lnT>
                    <a:lnB w="12240">
                      <a:solidFill>
                        <a:srgbClr val="a5a5a5"/>
                      </a:solidFill>
                    </a:lnB>
                    <a:solidFill>
                      <a:srgbClr val="a5a5a5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2"/>
          <p:cNvSpPr/>
          <p:nvPr/>
        </p:nvSpPr>
        <p:spPr>
          <a:xfrm flipH="1">
            <a:off x="-720" y="0"/>
            <a:ext cx="12191400" cy="159012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2f5597"/>
              </a:gs>
            </a:gsLst>
            <a:lin ang="8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3"/>
          <p:cNvSpPr/>
          <p:nvPr/>
        </p:nvSpPr>
        <p:spPr>
          <a:xfrm flipH="1" rot="10800000">
            <a:off x="0" y="720"/>
            <a:ext cx="8114760" cy="1590120"/>
          </a:xfrm>
          <a:prstGeom prst="rect">
            <a:avLst/>
          </a:prstGeom>
          <a:gradFill rotWithShape="0">
            <a:gsLst>
              <a:gs pos="20000">
                <a:srgbClr val="4472c4">
                  <a:alpha val="0"/>
                </a:srgbClr>
              </a:gs>
              <a:gs pos="100000">
                <a:srgbClr val="203864">
                  <a:alpha val="55294"/>
                </a:srgbClr>
              </a:gs>
            </a:gsLst>
            <a:lin ang="3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4"/>
          <p:cNvSpPr/>
          <p:nvPr/>
        </p:nvSpPr>
        <p:spPr>
          <a:xfrm flipH="1">
            <a:off x="8114400" y="0"/>
            <a:ext cx="4075920" cy="1590120"/>
          </a:xfrm>
          <a:prstGeom prst="rect">
            <a:avLst/>
          </a:prstGeom>
          <a:gradFill rotWithShape="0">
            <a:gsLst>
              <a:gs pos="0">
                <a:srgbClr val="4472c4">
                  <a:alpha val="66274"/>
                </a:srgbClr>
              </a:gs>
              <a:gs pos="100000">
                <a:srgbClr val="000000">
                  <a:alpha val="30196"/>
                </a:srgbClr>
              </a:gs>
            </a:gsLst>
            <a:lin ang="13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5"/>
          <p:cNvSpPr/>
          <p:nvPr/>
        </p:nvSpPr>
        <p:spPr>
          <a:xfrm>
            <a:off x="459360" y="0"/>
            <a:ext cx="11732040" cy="1596600"/>
          </a:xfrm>
          <a:prstGeom prst="rect">
            <a:avLst/>
          </a:prstGeom>
          <a:gradFill rotWithShape="0">
            <a:gsLst>
              <a:gs pos="50000">
                <a:srgbClr val="000000">
                  <a:alpha val="0"/>
                </a:srgbClr>
              </a:gs>
              <a:gs pos="100000">
                <a:srgbClr val="203864">
                  <a:alpha val="52156"/>
                </a:srgbClr>
              </a:gs>
            </a:gsLst>
            <a:lin ang="16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6"/>
          <p:cNvSpPr/>
          <p:nvPr/>
        </p:nvSpPr>
        <p:spPr>
          <a:xfrm>
            <a:off x="412560" y="294480"/>
            <a:ext cx="11310480" cy="10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4000" spc="-1" strike="noStrike">
                <a:solidFill>
                  <a:srgbClr val="ffffff"/>
                </a:solidFill>
                <a:latin typeface="Calibri Light"/>
                <a:ea typeface="Calibri Light"/>
              </a:rPr>
              <a:t>DO YOU KNOW?</a:t>
            </a:r>
            <a:endParaRPr b="0" lang="it-IT" sz="4000" spc="-1" strike="noStrike">
              <a:latin typeface="Arial"/>
            </a:endParaRPr>
          </a:p>
        </p:txBody>
      </p:sp>
      <p:graphicFrame>
        <p:nvGraphicFramePr>
          <p:cNvPr id="139" name="Table 7"/>
          <p:cNvGraphicFramePr/>
          <p:nvPr/>
        </p:nvGraphicFramePr>
        <p:xfrm>
          <a:off x="350640" y="1716120"/>
          <a:ext cx="11426400" cy="5007600"/>
        </p:xfrm>
        <a:graphic>
          <a:graphicData uri="http://schemas.openxmlformats.org/drawingml/2006/table">
            <a:tbl>
              <a:tblPr/>
              <a:tblGrid>
                <a:gridCol w="11426760"/>
              </a:tblGrid>
              <a:tr h="50076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What is Dhamma.org (IVTA)?</a:t>
                      </a:r>
                      <a:endParaRPr b="0" lang="it-IT" sz="2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a5a5a5"/>
                      </a:solidFill>
                    </a:lnT>
                    <a:lnB w="12240">
                      <a:solidFill>
                        <a:srgbClr val="a5a5a5"/>
                      </a:solidFill>
                    </a:lnB>
                    <a:solidFill>
                      <a:srgbClr val="a5a5a5">
                        <a:alpha val="20000"/>
                      </a:srgbClr>
                    </a:solidFill>
                  </a:tcPr>
                </a:tc>
              </a:tr>
              <a:tr h="50076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Where to find AT resources?  Who to contact for help?</a:t>
                      </a:r>
                      <a:endParaRPr b="0" lang="it-IT" sz="2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a5a5a5"/>
                      </a:solidFill>
                    </a:lnT>
                    <a:lnB w="12240">
                      <a:solidFill>
                        <a:srgbClr val="a5a5a5"/>
                      </a:solidFill>
                    </a:lnB>
                    <a:noFill/>
                  </a:tcPr>
                </a:tc>
              </a:tr>
              <a:tr h="50076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What are Dhamma.org mobile apps?  How can I find, install and use them?</a:t>
                      </a:r>
                      <a:endParaRPr b="0" lang="it-IT" sz="2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a5a5a5"/>
                      </a:solidFill>
                    </a:lnT>
                    <a:lnB w="12240">
                      <a:solidFill>
                        <a:srgbClr val="a5a5a5"/>
                      </a:solidFill>
                    </a:lnB>
                    <a:solidFill>
                      <a:srgbClr val="a5a5a5">
                        <a:alpha val="20000"/>
                      </a:srgbClr>
                    </a:solidFill>
                  </a:tcPr>
                </a:tc>
              </a:tr>
              <a:tr h="50076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What is Portal? How is it different from DhammaReg / CALM / Dipi?</a:t>
                      </a:r>
                      <a:endParaRPr b="0" lang="it-IT" sz="2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a5a5a5"/>
                      </a:solidFill>
                    </a:lnT>
                    <a:lnB w="12240">
                      <a:solidFill>
                        <a:srgbClr val="a5a5a5"/>
                      </a:solidFill>
                    </a:lnB>
                    <a:noFill/>
                  </a:tcPr>
                </a:tc>
              </a:tr>
              <a:tr h="50076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What services do VRI, Pariyatti and VCF offer?</a:t>
                      </a:r>
                      <a:endParaRPr b="0" lang="it-IT" sz="2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a5a5a5"/>
                      </a:solidFill>
                    </a:lnT>
                    <a:lnB w="12240">
                      <a:solidFill>
                        <a:srgbClr val="a5a5a5"/>
                      </a:solidFill>
                    </a:lnB>
                    <a:solidFill>
                      <a:srgbClr val="a5a5a5">
                        <a:alpha val="20000"/>
                      </a:srgbClr>
                    </a:solidFill>
                  </a:tcPr>
                </a:tc>
              </a:tr>
              <a:tr h="50076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What is Dhamma.org User Account? </a:t>
                      </a:r>
                      <a:endParaRPr b="0" lang="it-IT" sz="2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a5a5a5"/>
                      </a:solidFill>
                    </a:lnT>
                    <a:lnB w="12240">
                      <a:solidFill>
                        <a:srgbClr val="a5a5a5"/>
                      </a:solidFill>
                    </a:lnB>
                    <a:noFill/>
                  </a:tcPr>
                </a:tc>
              </a:tr>
              <a:tr h="50076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What is M365 (dhamma.org email, Teams, OneDrive)?</a:t>
                      </a:r>
                      <a:endParaRPr b="0" lang="it-IT" sz="2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a5a5a5"/>
                      </a:solidFill>
                    </a:lnT>
                    <a:lnB w="12240">
                      <a:solidFill>
                        <a:srgbClr val="a5a5a5"/>
                      </a:solidFill>
                    </a:lnB>
                    <a:solidFill>
                      <a:srgbClr val="a5a5a5">
                        <a:alpha val="20000"/>
                      </a:srgbClr>
                    </a:solidFill>
                  </a:tcPr>
                </a:tc>
              </a:tr>
              <a:tr h="50076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What is Copyright vs Trademark? What is Privacy vs. Security?  </a:t>
                      </a:r>
                      <a:endParaRPr b="0" lang="it-IT" sz="2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a5a5a5"/>
                      </a:solidFill>
                    </a:lnT>
                    <a:lnB w="12240">
                      <a:solidFill>
                        <a:srgbClr val="a5a5a5"/>
                      </a:solidFill>
                    </a:lnB>
                    <a:noFill/>
                  </a:tcPr>
                </a:tc>
              </a:tr>
              <a:tr h="50076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What are AT email lists?  What is Mediawalla / VCM / Desan</a:t>
                      </a: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ā</a:t>
                      </a: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? </a:t>
                      </a:r>
                      <a:endParaRPr b="0" lang="it-IT" sz="2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a5a5a5"/>
                      </a:solidFill>
                    </a:lnT>
                    <a:lnB w="12240">
                      <a:solidFill>
                        <a:srgbClr val="a5a5a5"/>
                      </a:solidFill>
                    </a:lnB>
                    <a:solidFill>
                      <a:srgbClr val="a5a5a5">
                        <a:alpha val="20000"/>
                      </a:srgbClr>
                    </a:solidFill>
                  </a:tcPr>
                </a:tc>
              </a:tr>
              <a:tr h="5011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What are Goenka ji's guidelines on the role of technology?</a:t>
                      </a:r>
                      <a:endParaRPr b="0" lang="it-IT" sz="2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a5a5a5"/>
                      </a:solidFill>
                    </a:lnT>
                    <a:lnB w="12240">
                      <a:solidFill>
                        <a:srgbClr val="a5a5a5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2"/>
          <p:cNvSpPr/>
          <p:nvPr/>
        </p:nvSpPr>
        <p:spPr>
          <a:xfrm>
            <a:off x="803880" y="345240"/>
            <a:ext cx="6544080" cy="257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History</a:t>
            </a:r>
            <a:br/>
            <a:br/>
            <a:endParaRPr b="0" lang="it-IT" sz="4400" spc="-1" strike="noStrike">
              <a:latin typeface="Arial"/>
            </a:endParaRPr>
          </a:p>
        </p:txBody>
      </p:sp>
      <p:sp>
        <p:nvSpPr>
          <p:cNvPr id="142" name="CustomShape 3"/>
          <p:cNvSpPr/>
          <p:nvPr/>
        </p:nvSpPr>
        <p:spPr>
          <a:xfrm flipH="1">
            <a:off x="8122680" y="0"/>
            <a:ext cx="4068000" cy="6857280"/>
          </a:xfrm>
          <a:prstGeom prst="rect">
            <a:avLst/>
          </a:prstGeom>
          <a:gradFill rotWithShape="0">
            <a:gsLst>
              <a:gs pos="26000">
                <a:srgbClr val="000000"/>
              </a:gs>
              <a:gs pos="100000">
                <a:srgbClr val="4472c4"/>
              </a:gs>
            </a:gsLst>
            <a:lin ang="9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4"/>
          <p:cNvSpPr/>
          <p:nvPr/>
        </p:nvSpPr>
        <p:spPr>
          <a:xfrm flipH="1">
            <a:off x="8122680" y="0"/>
            <a:ext cx="3610800" cy="6857280"/>
          </a:xfrm>
          <a:prstGeom prst="rect">
            <a:avLst/>
          </a:prstGeom>
          <a:gradFill rotWithShape="0">
            <a:gsLst>
              <a:gs pos="0">
                <a:srgbClr val="2f5597">
                  <a:alpha val="56078"/>
                </a:srgbClr>
              </a:gs>
              <a:gs pos="100000">
                <a:srgbClr val="000000">
                  <a:alpha val="52156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5"/>
          <p:cNvSpPr/>
          <p:nvPr/>
        </p:nvSpPr>
        <p:spPr>
          <a:xfrm rot="5400000">
            <a:off x="8231400" y="-106920"/>
            <a:ext cx="3853080" cy="4068000"/>
          </a:xfrm>
          <a:prstGeom prst="rect">
            <a:avLst/>
          </a:prstGeom>
          <a:gradFill rotWithShape="0">
            <a:gsLst>
              <a:gs pos="4000">
                <a:srgbClr val="4472c4">
                  <a:alpha val="0"/>
                </a:srgbClr>
              </a:gs>
              <a:gs pos="100000">
                <a:srgbClr val="000000">
                  <a:alpha val="34117"/>
                </a:srgbClr>
              </a:gs>
            </a:gsLst>
            <a:lin ang="13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5" name="Picture 6" descr="A picture containing wheel, projector&#10;&#10;Description automatically generated"/>
          <p:cNvPicPr/>
          <p:nvPr/>
        </p:nvPicPr>
        <p:blipFill>
          <a:blip r:embed="rId1"/>
          <a:srcRect l="10947" t="0" r="9306" b="5"/>
          <a:stretch/>
        </p:blipFill>
        <p:spPr>
          <a:xfrm>
            <a:off x="7173720" y="346320"/>
            <a:ext cx="1894320" cy="1908720"/>
          </a:xfrm>
          <a:prstGeom prst="rect">
            <a:avLst/>
          </a:prstGeom>
          <a:ln w="0">
            <a:noFill/>
          </a:ln>
        </p:spPr>
      </p:pic>
      <p:pic>
        <p:nvPicPr>
          <p:cNvPr id="146" name="Picture 3" descr="A picture containing person, outdoor&#10;&#10;Description automatically generated"/>
          <p:cNvPicPr/>
          <p:nvPr/>
        </p:nvPicPr>
        <p:blipFill>
          <a:blip r:embed="rId2"/>
          <a:stretch/>
        </p:blipFill>
        <p:spPr>
          <a:xfrm>
            <a:off x="8417520" y="1736280"/>
            <a:ext cx="3474720" cy="5120640"/>
          </a:xfrm>
          <a:prstGeom prst="rect">
            <a:avLst/>
          </a:prstGeom>
          <a:ln w="0">
            <a:noFill/>
          </a:ln>
        </p:spPr>
      </p:pic>
      <p:sp>
        <p:nvSpPr>
          <p:cNvPr id="147" name="CustomShape 6"/>
          <p:cNvSpPr/>
          <p:nvPr/>
        </p:nvSpPr>
        <p:spPr>
          <a:xfrm>
            <a:off x="800280" y="1348920"/>
            <a:ext cx="6687720" cy="48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>
              <a:lnSpc>
                <a:spcPct val="100000"/>
              </a:lnSpc>
            </a:pPr>
            <a:r>
              <a:rPr b="1" lang="en-US" sz="2400" spc="-1" strike="noStrike">
                <a:solidFill>
                  <a:srgbClr val="404040"/>
                </a:solidFill>
                <a:latin typeface="Calibri Light"/>
                <a:ea typeface="DejaVu Sans"/>
              </a:rPr>
              <a:t>1990s</a:t>
            </a:r>
            <a:r>
              <a:rPr b="0" lang="en-US" sz="2400" spc="-1" strike="noStrike">
                <a:solidFill>
                  <a:srgbClr val="404040"/>
                </a:solidFill>
                <a:latin typeface="Calibri Light"/>
                <a:ea typeface="DejaVu Sans"/>
              </a:rPr>
              <a:t>, Goenkaji  appoints Thomas Crisman as the teacher responsible for global information technology</a:t>
            </a:r>
            <a:r>
              <a:rPr b="0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​</a:t>
            </a:r>
            <a:endParaRPr b="0" lang="it-IT" sz="24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​</a:t>
            </a:r>
            <a:endParaRPr b="0" lang="it-IT" sz="24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n-US" sz="2400" spc="-1" strike="noStrike">
                <a:solidFill>
                  <a:srgbClr val="404040"/>
                </a:solidFill>
                <a:latin typeface="Calibri Light"/>
                <a:ea typeface="DejaVu Sans"/>
              </a:rPr>
              <a:t>1995</a:t>
            </a:r>
            <a:r>
              <a:rPr b="0" lang="en-US" sz="2400" spc="-1" strike="noStrike">
                <a:solidFill>
                  <a:srgbClr val="404040"/>
                </a:solidFill>
                <a:latin typeface="Calibri Light"/>
                <a:ea typeface="DejaVu Sans"/>
              </a:rPr>
              <a:t>, </a:t>
            </a:r>
            <a:r>
              <a:rPr b="0" lang="en-US" sz="2400" spc="-1" strike="noStrike" u="sng">
                <a:solidFill>
                  <a:srgbClr val="0563c1"/>
                </a:solidFill>
                <a:uFillTx/>
                <a:latin typeface="Calibri Light"/>
                <a:ea typeface="DejaVu Sans"/>
                <a:hlinkClick r:id="rId3"/>
              </a:rPr>
              <a:t>www.dhamma.org</a:t>
            </a:r>
            <a:r>
              <a:rPr b="0" lang="en-US" sz="2400" spc="-1" strike="noStrike">
                <a:solidFill>
                  <a:srgbClr val="404040"/>
                </a:solidFill>
                <a:latin typeface="Calibri Light"/>
                <a:ea typeface="DejaVu Sans"/>
              </a:rPr>
              <a:t> is established as the international website to spread Dhamma around the world</a:t>
            </a:r>
            <a:r>
              <a:rPr b="0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​</a:t>
            </a:r>
            <a:endParaRPr b="0" lang="it-IT" sz="24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​</a:t>
            </a:r>
            <a:endParaRPr b="0" lang="it-IT" sz="24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n-US" sz="2400" spc="-1" strike="noStrike">
                <a:solidFill>
                  <a:srgbClr val="404040"/>
                </a:solidFill>
                <a:latin typeface="Calibri Light"/>
                <a:ea typeface="DejaVu Sans"/>
              </a:rPr>
              <a:t>1995 to 2016</a:t>
            </a:r>
            <a:r>
              <a:rPr b="0" lang="en-US" sz="2400" spc="-1" strike="noStrike">
                <a:solidFill>
                  <a:srgbClr val="404040"/>
                </a:solidFill>
                <a:latin typeface="Calibri Light"/>
                <a:ea typeface="DejaVu Sans"/>
              </a:rPr>
              <a:t> a dedicated team develops tools to support our tradition</a:t>
            </a:r>
            <a:r>
              <a:rPr b="0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​</a:t>
            </a:r>
            <a:endParaRPr b="0" lang="it-IT" sz="24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​</a:t>
            </a:r>
            <a:endParaRPr b="0" lang="it-IT" sz="24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n-US" sz="2400" spc="-1" strike="noStrike">
                <a:solidFill>
                  <a:srgbClr val="404040"/>
                </a:solidFill>
                <a:latin typeface="Calibri Light"/>
                <a:ea typeface="DejaVu Sans"/>
              </a:rPr>
              <a:t>2017 </a:t>
            </a:r>
            <a:r>
              <a:rPr b="0" lang="en-US" sz="2400" spc="-1" strike="noStrike">
                <a:solidFill>
                  <a:srgbClr val="404040"/>
                </a:solidFill>
                <a:latin typeface="Calibri Light"/>
                <a:ea typeface="DejaVu Sans"/>
              </a:rPr>
              <a:t>Thomas invites an international team of Teachers to help</a:t>
            </a: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CustomShape 2"/>
          <p:cNvSpPr/>
          <p:nvPr/>
        </p:nvSpPr>
        <p:spPr>
          <a:xfrm>
            <a:off x="875160" y="345240"/>
            <a:ext cx="6544080" cy="257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4000"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International Vipassana Technology Association (IVTA)</a:t>
            </a:r>
            <a:br/>
            <a:br/>
            <a:endParaRPr b="0" lang="it-IT" sz="4400" spc="-1" strike="noStrike">
              <a:latin typeface="Arial"/>
            </a:endParaRPr>
          </a:p>
        </p:txBody>
      </p:sp>
      <p:sp>
        <p:nvSpPr>
          <p:cNvPr id="150" name="CustomShape 3"/>
          <p:cNvSpPr/>
          <p:nvPr/>
        </p:nvSpPr>
        <p:spPr>
          <a:xfrm flipH="1">
            <a:off x="8122680" y="0"/>
            <a:ext cx="4068000" cy="6857280"/>
          </a:xfrm>
          <a:prstGeom prst="rect">
            <a:avLst/>
          </a:prstGeom>
          <a:gradFill rotWithShape="0">
            <a:gsLst>
              <a:gs pos="26000">
                <a:srgbClr val="000000"/>
              </a:gs>
              <a:gs pos="100000">
                <a:srgbClr val="4472c4"/>
              </a:gs>
            </a:gsLst>
            <a:lin ang="9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CustomShape 4"/>
          <p:cNvSpPr/>
          <p:nvPr/>
        </p:nvSpPr>
        <p:spPr>
          <a:xfrm flipH="1">
            <a:off x="8122680" y="0"/>
            <a:ext cx="3610800" cy="6857280"/>
          </a:xfrm>
          <a:prstGeom prst="rect">
            <a:avLst/>
          </a:prstGeom>
          <a:gradFill rotWithShape="0">
            <a:gsLst>
              <a:gs pos="0">
                <a:srgbClr val="2f5597">
                  <a:alpha val="56078"/>
                </a:srgbClr>
              </a:gs>
              <a:gs pos="100000">
                <a:srgbClr val="000000">
                  <a:alpha val="52156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CustomShape 5"/>
          <p:cNvSpPr/>
          <p:nvPr/>
        </p:nvSpPr>
        <p:spPr>
          <a:xfrm rot="5400000">
            <a:off x="8231400" y="-106920"/>
            <a:ext cx="3853080" cy="4068000"/>
          </a:xfrm>
          <a:prstGeom prst="rect">
            <a:avLst/>
          </a:prstGeom>
          <a:gradFill rotWithShape="0">
            <a:gsLst>
              <a:gs pos="4000">
                <a:srgbClr val="4472c4">
                  <a:alpha val="0"/>
                </a:srgbClr>
              </a:gs>
              <a:gs pos="100000">
                <a:srgbClr val="000000">
                  <a:alpha val="34117"/>
                </a:srgbClr>
              </a:gs>
            </a:gsLst>
            <a:lin ang="13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3" name="Picture 6" descr="A picture containing wheel, projector&#10;&#10;Description automatically generated"/>
          <p:cNvPicPr/>
          <p:nvPr/>
        </p:nvPicPr>
        <p:blipFill>
          <a:blip r:embed="rId1"/>
          <a:srcRect l="10947" t="0" r="9306" b="5"/>
          <a:stretch/>
        </p:blipFill>
        <p:spPr>
          <a:xfrm>
            <a:off x="7173720" y="346320"/>
            <a:ext cx="1894320" cy="1908720"/>
          </a:xfrm>
          <a:prstGeom prst="rect">
            <a:avLst/>
          </a:prstGeom>
          <a:ln w="0">
            <a:noFill/>
          </a:ln>
        </p:spPr>
      </p:pic>
      <p:sp>
        <p:nvSpPr>
          <p:cNvPr id="154" name="CustomShape 6"/>
          <p:cNvSpPr/>
          <p:nvPr/>
        </p:nvSpPr>
        <p:spPr>
          <a:xfrm>
            <a:off x="934200" y="1754640"/>
            <a:ext cx="7155360" cy="435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 Light"/>
                <a:ea typeface="Calibri"/>
              </a:rPr>
              <a:t>2017 </a:t>
            </a:r>
            <a:r>
              <a:rPr b="0" lang="en-US" sz="2000" spc="-1" strike="noStrike">
                <a:solidFill>
                  <a:srgbClr val="000000"/>
                </a:solidFill>
                <a:latin typeface="Calibri Light"/>
                <a:ea typeface="Calibri"/>
              </a:rPr>
              <a:t>IVTA was registered to manage dhamma.org like a center trust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 Light"/>
                <a:ea typeface="Calibri"/>
              </a:rPr>
              <a:t>2023 </a:t>
            </a:r>
            <a:r>
              <a:rPr b="0" lang="en-US" sz="2000" spc="-1" strike="noStrike">
                <a:solidFill>
                  <a:srgbClr val="000000"/>
                </a:solidFill>
                <a:latin typeface="Calibri Light"/>
                <a:ea typeface="Calibri"/>
              </a:rPr>
              <a:t>IVTA constitution is ratified to operate like a center trust &amp; as a group of representative global AT/Ts with term limits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 Light"/>
                <a:ea typeface="Calibri"/>
              </a:rPr>
              <a:t>Directors / Trustees</a:t>
            </a:r>
            <a:endParaRPr b="0" lang="it-IT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  <a:ea typeface="Calibri"/>
              </a:rPr>
              <a:t>Roy Menezes &amp; Nancy Rosen, North America</a:t>
            </a:r>
            <a:endParaRPr b="0" lang="it-IT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  <a:ea typeface="Calibri"/>
              </a:rPr>
              <a:t>Mirko Amon, Latin America</a:t>
            </a:r>
            <a:endParaRPr b="0" lang="it-IT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  <a:ea typeface="Calibri"/>
              </a:rPr>
              <a:t>Andrea Mazza &amp; Kevin Nash, Europe</a:t>
            </a:r>
            <a:endParaRPr b="0" lang="it-IT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  <a:ea typeface="Calibri"/>
              </a:rPr>
              <a:t>Sabrina Katakam &amp; Abhijit Bhabhe, India &amp; South Asia</a:t>
            </a:r>
            <a:endParaRPr b="0" lang="it-IT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  <a:ea typeface="Calibri"/>
              </a:rPr>
              <a:t>Sally McDonald, East Asia</a:t>
            </a:r>
            <a:endParaRPr b="0" lang="it-IT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  <a:ea typeface="Calibri"/>
              </a:rPr>
              <a:t>Michael Barnes, Australia &amp; New Zealand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</p:txBody>
      </p:sp>
      <p:pic>
        <p:nvPicPr>
          <p:cNvPr id="155" name="Picture 6" descr="Map&#10;&#10;Description automatically generated"/>
          <p:cNvPicPr/>
          <p:nvPr/>
        </p:nvPicPr>
        <p:blipFill>
          <a:blip r:embed="rId2"/>
          <a:stretch/>
        </p:blipFill>
        <p:spPr>
          <a:xfrm>
            <a:off x="8282520" y="4058640"/>
            <a:ext cx="3753720" cy="2137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CustomShape 2"/>
          <p:cNvSpPr/>
          <p:nvPr/>
        </p:nvSpPr>
        <p:spPr>
          <a:xfrm flipH="1">
            <a:off x="-720" y="0"/>
            <a:ext cx="12191400" cy="159012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2f5597"/>
              </a:gs>
            </a:gsLst>
            <a:lin ang="8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CustomShape 3"/>
          <p:cNvSpPr/>
          <p:nvPr/>
        </p:nvSpPr>
        <p:spPr>
          <a:xfrm flipH="1" rot="10800000">
            <a:off x="0" y="720"/>
            <a:ext cx="8114760" cy="1590120"/>
          </a:xfrm>
          <a:prstGeom prst="rect">
            <a:avLst/>
          </a:prstGeom>
          <a:gradFill rotWithShape="0">
            <a:gsLst>
              <a:gs pos="20000">
                <a:srgbClr val="4472c4">
                  <a:alpha val="0"/>
                </a:srgbClr>
              </a:gs>
              <a:gs pos="100000">
                <a:srgbClr val="203864">
                  <a:alpha val="55294"/>
                </a:srgbClr>
              </a:gs>
            </a:gsLst>
            <a:lin ang="3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CustomShape 4"/>
          <p:cNvSpPr/>
          <p:nvPr/>
        </p:nvSpPr>
        <p:spPr>
          <a:xfrm flipH="1">
            <a:off x="8114400" y="0"/>
            <a:ext cx="4075920" cy="1590120"/>
          </a:xfrm>
          <a:prstGeom prst="rect">
            <a:avLst/>
          </a:prstGeom>
          <a:gradFill rotWithShape="0">
            <a:gsLst>
              <a:gs pos="0">
                <a:srgbClr val="4472c4">
                  <a:alpha val="66274"/>
                </a:srgbClr>
              </a:gs>
              <a:gs pos="100000">
                <a:srgbClr val="000000">
                  <a:alpha val="30196"/>
                </a:srgbClr>
              </a:gs>
            </a:gsLst>
            <a:lin ang="13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CustomShape 5"/>
          <p:cNvSpPr/>
          <p:nvPr/>
        </p:nvSpPr>
        <p:spPr>
          <a:xfrm>
            <a:off x="459360" y="0"/>
            <a:ext cx="11732040" cy="1596600"/>
          </a:xfrm>
          <a:prstGeom prst="rect">
            <a:avLst/>
          </a:prstGeom>
          <a:gradFill rotWithShape="0">
            <a:gsLst>
              <a:gs pos="50000">
                <a:srgbClr val="000000">
                  <a:alpha val="0"/>
                </a:srgbClr>
              </a:gs>
              <a:gs pos="100000">
                <a:srgbClr val="203864">
                  <a:alpha val="52156"/>
                </a:srgbClr>
              </a:gs>
            </a:gsLst>
            <a:lin ang="16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CustomShape 6"/>
          <p:cNvSpPr/>
          <p:nvPr/>
        </p:nvSpPr>
        <p:spPr>
          <a:xfrm>
            <a:off x="412560" y="294480"/>
            <a:ext cx="11310480" cy="10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4000" spc="-1" strike="noStrike">
                <a:solidFill>
                  <a:srgbClr val="ffffff"/>
                </a:solidFill>
                <a:latin typeface="Calibri Light"/>
              </a:rPr>
              <a:t>DHAMMA.ORG TECHNOLOGY SOLUTIONS</a:t>
            </a:r>
            <a:endParaRPr b="0" lang="it-IT" sz="4000" spc="-1" strike="noStrike">
              <a:latin typeface="Arial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2938801634"/>
              </p:ext>
            </p:extLst>
          </p:nvPr>
        </p:nvGraphicFramePr>
        <p:xfrm>
          <a:off x="117360" y="1910880"/>
          <a:ext cx="11908440" cy="47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CustomShape 2"/>
          <p:cNvSpPr/>
          <p:nvPr/>
        </p:nvSpPr>
        <p:spPr>
          <a:xfrm>
            <a:off x="982800" y="1012680"/>
            <a:ext cx="4612680" cy="316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</a:pPr>
            <a:br/>
            <a:br/>
            <a:br/>
            <a:br/>
            <a:r>
              <a:rPr b="0" lang="en-US" sz="3400" spc="-1" strike="noStrike">
                <a:solidFill>
                  <a:srgbClr val="000000"/>
                </a:solidFill>
                <a:latin typeface="Calibri Light"/>
              </a:rPr>
              <a:t>May all beings be happy!</a:t>
            </a:r>
            <a:br/>
            <a:br/>
            <a:endParaRPr b="0" lang="it-IT" sz="3400" spc="-1" strike="noStrike">
              <a:latin typeface="Arial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982800" y="3428640"/>
            <a:ext cx="4407480" cy="119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🙏🙏🙏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65" name="CustomShape 4"/>
          <p:cNvSpPr/>
          <p:nvPr/>
        </p:nvSpPr>
        <p:spPr>
          <a:xfrm flipH="1">
            <a:off x="8122680" y="0"/>
            <a:ext cx="4068000" cy="6857280"/>
          </a:xfrm>
          <a:prstGeom prst="rect">
            <a:avLst/>
          </a:prstGeom>
          <a:gradFill rotWithShape="0">
            <a:gsLst>
              <a:gs pos="26000">
                <a:srgbClr val="000000"/>
              </a:gs>
              <a:gs pos="100000">
                <a:srgbClr val="4472c4"/>
              </a:gs>
            </a:gsLst>
            <a:lin ang="9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CustomShape 5"/>
          <p:cNvSpPr/>
          <p:nvPr/>
        </p:nvSpPr>
        <p:spPr>
          <a:xfrm flipH="1">
            <a:off x="8122680" y="0"/>
            <a:ext cx="3610800" cy="6857280"/>
          </a:xfrm>
          <a:prstGeom prst="rect">
            <a:avLst/>
          </a:prstGeom>
          <a:gradFill rotWithShape="0">
            <a:gsLst>
              <a:gs pos="0">
                <a:srgbClr val="2f5597">
                  <a:alpha val="56078"/>
                </a:srgbClr>
              </a:gs>
              <a:gs pos="100000">
                <a:srgbClr val="000000">
                  <a:alpha val="52156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CustomShape 6"/>
          <p:cNvSpPr/>
          <p:nvPr/>
        </p:nvSpPr>
        <p:spPr>
          <a:xfrm rot="5400000">
            <a:off x="8231400" y="-106920"/>
            <a:ext cx="3853080" cy="4068000"/>
          </a:xfrm>
          <a:prstGeom prst="rect">
            <a:avLst/>
          </a:prstGeom>
          <a:gradFill rotWithShape="0">
            <a:gsLst>
              <a:gs pos="4000">
                <a:srgbClr val="4472c4">
                  <a:alpha val="0"/>
                </a:srgbClr>
              </a:gs>
              <a:gs pos="100000">
                <a:srgbClr val="000000">
                  <a:alpha val="34117"/>
                </a:srgbClr>
              </a:gs>
            </a:gsLst>
            <a:lin ang="13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8" name="Picture 6" descr="A picture containing wheel, projector&#10;&#10;Description automatically generated"/>
          <p:cNvPicPr/>
          <p:nvPr/>
        </p:nvPicPr>
        <p:blipFill>
          <a:blip r:embed="rId1"/>
          <a:srcRect l="10947" t="0" r="9306" b="5"/>
          <a:stretch/>
        </p:blipFill>
        <p:spPr>
          <a:xfrm>
            <a:off x="6095880" y="1012680"/>
            <a:ext cx="4755600" cy="4755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10">
                                  <p:stCondLst>
                                    <p:cond delay="1500"/>
                                  </p:stCondLst>
                                  <p:iterate type="el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7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nodeType="withEffect" fill="hold" presetClass="entr" presetID="10">
                                  <p:stCondLst>
                                    <p:cond delay="1000"/>
                                  </p:stCondLst>
                                  <p:iterate type="el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" dur="7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A9D6A6AF205F429E2EBC00B0278669" ma:contentTypeVersion="15" ma:contentTypeDescription="Create a new document." ma:contentTypeScope="" ma:versionID="8eed7111b144e839198b6d043498f81e">
  <xsd:schema xmlns:xsd="http://www.w3.org/2001/XMLSchema" xmlns:xs="http://www.w3.org/2001/XMLSchema" xmlns:p="http://schemas.microsoft.com/office/2006/metadata/properties" xmlns:ns2="7530d63b-3ffd-4724-9cc5-78b723fd2894" xmlns:ns3="36e120ca-896b-404f-92d5-7258084961b6" targetNamespace="http://schemas.microsoft.com/office/2006/metadata/properties" ma:root="true" ma:fieldsID="bea6f95f7f100ce8a893cb736c106df1" ns2:_="" ns3:_="">
    <xsd:import namespace="7530d63b-3ffd-4724-9cc5-78b723fd2894"/>
    <xsd:import namespace="36e120ca-896b-404f-92d5-7258084961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30d63b-3ffd-4724-9cc5-78b723fd28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7d2c1d8-a0ad-4bdf-83cc-d41e233f49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120ca-896b-404f-92d5-7258084961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bf72bf6-3258-4999-9688-1d0d27c55867}" ma:internalName="TaxCatchAll" ma:showField="CatchAllData" ma:web="36e120ca-896b-404f-92d5-7258084961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6e120ca-896b-404f-92d5-7258084961b6">
      <UserInfo>
        <DisplayName>IVTA Directors Members</DisplayName>
        <AccountId>7</AccountId>
        <AccountType/>
      </UserInfo>
      <UserInfo>
        <DisplayName>Roy Menezes</DisplayName>
        <AccountId>6</AccountId>
        <AccountType/>
      </UserInfo>
      <UserInfo>
        <DisplayName>Tina Savla</DisplayName>
        <AccountId>252</AccountId>
        <AccountType/>
      </UserInfo>
      <UserInfo>
        <DisplayName>Nilendu Jani</DisplayName>
        <AccountId>13</AccountId>
        <AccountType/>
      </UserInfo>
      <UserInfo>
        <DisplayName>Sabrina Katakam</DisplayName>
        <AccountId>21</AccountId>
        <AccountType/>
      </UserInfo>
      <UserInfo>
        <DisplayName>Kevin Nash</DisplayName>
        <AccountId>10</AccountId>
        <AccountType/>
      </UserInfo>
      <UserInfo>
        <DisplayName>Barry Lapping</DisplayName>
        <AccountId>18</AccountId>
        <AccountType/>
      </UserInfo>
      <UserInfo>
        <DisplayName>Andrea Mazza</DisplayName>
        <AccountId>15</AccountId>
        <AccountType/>
      </UserInfo>
    </SharedWithUsers>
    <TaxCatchAll xmlns="36e120ca-896b-404f-92d5-7258084961b6" xsi:nil="true"/>
    <lcf76f155ced4ddcb4097134ff3c332f xmlns="7530d63b-3ffd-4724-9cc5-78b723fd289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0DD40A-DD7B-47B4-8055-3705A07E19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083721-66B8-40AB-980A-DA6AF65E9E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30d63b-3ffd-4724-9cc5-78b723fd2894"/>
    <ds:schemaRef ds:uri="36e120ca-896b-404f-92d5-7258084961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6BB8EB-3710-46D1-8059-FA88754C336B}">
  <ds:schemaRefs>
    <ds:schemaRef ds:uri="36e120ca-896b-404f-92d5-7258084961b6"/>
    <ds:schemaRef ds:uri="7530d63b-3ffd-4724-9cc5-78b723fd289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Application>LibreOffice/7.0.3.1$MacOSX_X86_64 LibreOffice_project/d7547858d014d4cf69878db179d326fc3483e082</Application>
  <Words>1186</Words>
  <Paragraphs>107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2021-08-05T21:25:05Z</dcterms:created>
  <dc:creator>Tina Savla</dc:creator>
  <dc:description/>
  <dc:language>it-IT</dc:language>
  <cp:lastModifiedBy/>
  <dcterms:modified xsi:type="dcterms:W3CDTF">2023-07-23T15:32:45Z</dcterms:modified>
  <cp:revision>1793</cp:revision>
  <dc:subject/>
  <dc:title>Partners in  Dhamma Dāna:   VRI &amp; Dhamma.org (IVTA)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0x010100E9A9D6A6AF205F429E2EBC00B0278669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MediaServiceImageTags">
    <vt:lpwstr/>
  </property>
  <property fmtid="{D5CDD505-2E9C-101B-9397-08002B2CF9AE}" pid="9" name="Notes">
    <vt:i4>0</vt:i4>
  </property>
  <property fmtid="{D5CDD505-2E9C-101B-9397-08002B2CF9AE}" pid="10" name="PresentationFormat">
    <vt:lpwstr>Widescreen</vt:lpwstr>
  </property>
  <property fmtid="{D5CDD505-2E9C-101B-9397-08002B2CF9AE}" pid="11" name="ScaleCrop">
    <vt:bool>0</vt:bool>
  </property>
  <property fmtid="{D5CDD505-2E9C-101B-9397-08002B2CF9AE}" pid="12" name="ShareDoc">
    <vt:bool>0</vt:bool>
  </property>
  <property fmtid="{D5CDD505-2E9C-101B-9397-08002B2CF9AE}" pid="13" name="Slides">
    <vt:i4>20</vt:i4>
  </property>
</Properties>
</file>